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 id="2147483657" r:id="rId2"/>
    <p:sldMasterId id="2147483659" r:id="rId3"/>
    <p:sldMasterId id="2147483682" r:id="rId4"/>
  </p:sldMasterIdLst>
  <p:notesMasterIdLst>
    <p:notesMasterId r:id="rId29"/>
  </p:notesMasterIdLst>
  <p:sldIdLst>
    <p:sldId id="365" r:id="rId5"/>
    <p:sldId id="366" r:id="rId6"/>
    <p:sldId id="367" r:id="rId7"/>
    <p:sldId id="368" r:id="rId8"/>
    <p:sldId id="369" r:id="rId9"/>
    <p:sldId id="370" r:id="rId10"/>
    <p:sldId id="371" r:id="rId11"/>
    <p:sldId id="373" r:id="rId12"/>
    <p:sldId id="374" r:id="rId13"/>
    <p:sldId id="375" r:id="rId14"/>
    <p:sldId id="390" r:id="rId15"/>
    <p:sldId id="376" r:id="rId16"/>
    <p:sldId id="377" r:id="rId17"/>
    <p:sldId id="378" r:id="rId18"/>
    <p:sldId id="388" r:id="rId19"/>
    <p:sldId id="381" r:id="rId20"/>
    <p:sldId id="380" r:id="rId21"/>
    <p:sldId id="382" r:id="rId22"/>
    <p:sldId id="383" r:id="rId23"/>
    <p:sldId id="389" r:id="rId24"/>
    <p:sldId id="391" r:id="rId25"/>
    <p:sldId id="385" r:id="rId26"/>
    <p:sldId id="386" r:id="rId27"/>
    <p:sldId id="387" r:id="rId28"/>
  </p:sldIdLst>
  <p:sldSz cx="9144000" cy="5143500" type="screen16x9"/>
  <p:notesSz cx="6797675" cy="9926638"/>
  <p:defaultTextStyle>
    <a:defPPr>
      <a:defRPr lang="en-AU"/>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A33F1F"/>
    <a:srgbClr val="4D4D4F"/>
    <a:srgbClr val="4D4D4D"/>
    <a:srgbClr val="267485"/>
    <a:srgbClr val="EFFF9C"/>
    <a:srgbClr val="0069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7" autoAdjust="0"/>
    <p:restoredTop sz="98531" autoAdjust="0"/>
  </p:normalViewPr>
  <p:slideViewPr>
    <p:cSldViewPr>
      <p:cViewPr varScale="1">
        <p:scale>
          <a:sx n="100" d="100"/>
          <a:sy n="100" d="100"/>
        </p:scale>
        <p:origin x="-90" y="-351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6853E7-399C-4DF2-A39C-245F9A8DAEA9}" type="doc">
      <dgm:prSet loTypeId="urn:microsoft.com/office/officeart/2005/8/layout/orgChart1" loCatId="hierarchy" qsTypeId="urn:microsoft.com/office/officeart/2005/8/quickstyle/simple1" qsCatId="simple" csTypeId="urn:microsoft.com/office/officeart/2005/8/colors/accent1_4" csCatId="accent1" phldr="1"/>
      <dgm:spPr/>
      <dgm:t>
        <a:bodyPr/>
        <a:lstStyle/>
        <a:p>
          <a:endParaRPr lang="en-US"/>
        </a:p>
      </dgm:t>
    </dgm:pt>
    <dgm:pt modelId="{A75A2166-3FF1-4BFF-82F9-3D78C49D2E16}">
      <dgm:prSet phldrT="[Text]" custT="1"/>
      <dgm:spPr/>
      <dgm:t>
        <a:bodyPr/>
        <a:lstStyle/>
        <a:p>
          <a:r>
            <a:rPr lang="en-US" sz="1800" dirty="0"/>
            <a:t>National Guideline</a:t>
          </a:r>
        </a:p>
        <a:p>
          <a:r>
            <a:rPr lang="en-US" sz="1600" dirty="0"/>
            <a:t>Common minimum requirements to ANY surveys</a:t>
          </a:r>
        </a:p>
        <a:p>
          <a:r>
            <a:rPr lang="en-US" sz="1400" dirty="0"/>
            <a:t>To facilitate National accessibility and interoperability </a:t>
          </a:r>
        </a:p>
      </dgm:t>
    </dgm:pt>
    <dgm:pt modelId="{F848D010-6A62-40E5-95FA-BF503936D460}" type="parTrans" cxnId="{8ADEF2B6-5B99-4C35-A50B-5901848B40FA}">
      <dgm:prSet/>
      <dgm:spPr/>
      <dgm:t>
        <a:bodyPr/>
        <a:lstStyle/>
        <a:p>
          <a:endParaRPr lang="en-US" sz="1400"/>
        </a:p>
      </dgm:t>
    </dgm:pt>
    <dgm:pt modelId="{1B8CE74C-CBAA-43B0-94C7-C9035C5F746C}" type="sibTrans" cxnId="{8ADEF2B6-5B99-4C35-A50B-5901848B40FA}">
      <dgm:prSet/>
      <dgm:spPr/>
      <dgm:t>
        <a:bodyPr/>
        <a:lstStyle/>
        <a:p>
          <a:endParaRPr lang="en-US" sz="1400"/>
        </a:p>
      </dgm:t>
    </dgm:pt>
    <dgm:pt modelId="{C50572A9-565A-4CE2-AC19-7C111B530275}">
      <dgm:prSet phldrT="[Text]" custT="1"/>
      <dgm:spPr/>
      <dgm:t>
        <a:bodyPr/>
        <a:lstStyle/>
        <a:p>
          <a:r>
            <a:rPr lang="en-US" sz="1800" b="1" dirty="0"/>
            <a:t>NESP</a:t>
          </a:r>
        </a:p>
        <a:p>
          <a:r>
            <a:rPr lang="en-US" sz="1400" dirty="0"/>
            <a:t>Specifications for mapping marine reserve (baseline or monitoring)</a:t>
          </a:r>
        </a:p>
      </dgm:t>
    </dgm:pt>
    <dgm:pt modelId="{AE9ACAB2-9727-4826-AE28-F6D9A00B3C33}" type="parTrans" cxnId="{7CD181AD-0EA9-4284-9508-FCD9A1D6A645}">
      <dgm:prSet/>
      <dgm:spPr/>
      <dgm:t>
        <a:bodyPr/>
        <a:lstStyle/>
        <a:p>
          <a:endParaRPr lang="en-US" sz="1400"/>
        </a:p>
      </dgm:t>
    </dgm:pt>
    <dgm:pt modelId="{ED269CF3-33F5-43DA-88F5-46C96BE35F0D}" type="sibTrans" cxnId="{7CD181AD-0EA9-4284-9508-FCD9A1D6A645}">
      <dgm:prSet/>
      <dgm:spPr/>
      <dgm:t>
        <a:bodyPr/>
        <a:lstStyle/>
        <a:p>
          <a:endParaRPr lang="en-US" sz="1400"/>
        </a:p>
      </dgm:t>
    </dgm:pt>
    <dgm:pt modelId="{D558EC65-1E83-4466-8CA1-19227D4A5C9C}">
      <dgm:prSet phldrT="[Text]" custT="1"/>
      <dgm:spPr/>
      <dgm:t>
        <a:bodyPr/>
        <a:lstStyle/>
        <a:p>
          <a:r>
            <a:rPr lang="en-US" sz="1800" b="1" dirty="0"/>
            <a:t>Charting</a:t>
          </a:r>
        </a:p>
        <a:p>
          <a:r>
            <a:rPr lang="en-US" sz="1400" dirty="0"/>
            <a:t>Specifications to map for charting</a:t>
          </a:r>
        </a:p>
      </dgm:t>
    </dgm:pt>
    <dgm:pt modelId="{EC822BA7-634C-4495-B662-71CFC1FFB00C}" type="parTrans" cxnId="{94EBDDFD-7FA0-40B2-813C-5BD22BA68A74}">
      <dgm:prSet/>
      <dgm:spPr/>
      <dgm:t>
        <a:bodyPr/>
        <a:lstStyle/>
        <a:p>
          <a:endParaRPr lang="en-US" sz="1400"/>
        </a:p>
      </dgm:t>
    </dgm:pt>
    <dgm:pt modelId="{EBCBC6A3-717F-4AD1-8F98-4386D8464C7B}" type="sibTrans" cxnId="{94EBDDFD-7FA0-40B2-813C-5BD22BA68A74}">
      <dgm:prSet/>
      <dgm:spPr/>
      <dgm:t>
        <a:bodyPr/>
        <a:lstStyle/>
        <a:p>
          <a:endParaRPr lang="en-US" sz="1400"/>
        </a:p>
      </dgm:t>
    </dgm:pt>
    <dgm:pt modelId="{83CD28A9-E08E-4045-8AA1-4E88B92A3E7B}">
      <dgm:prSet phldrT="[Text]" custT="1"/>
      <dgm:spPr/>
      <dgm:t>
        <a:bodyPr/>
        <a:lstStyle/>
        <a:p>
          <a:r>
            <a:rPr lang="en-US" sz="1800" b="1" dirty="0"/>
            <a:t>Infrastructures</a:t>
          </a:r>
          <a:endParaRPr lang="en-US" sz="1800" b="0" dirty="0"/>
        </a:p>
        <a:p>
          <a:r>
            <a:rPr lang="en-US" sz="1400" b="0" dirty="0"/>
            <a:t>Specifications to build or monitor infrastructures</a:t>
          </a:r>
          <a:endParaRPr lang="en-US" sz="1400" b="1" dirty="0"/>
        </a:p>
      </dgm:t>
    </dgm:pt>
    <dgm:pt modelId="{5237B356-0B19-440E-B87B-9EFC450FF3C1}" type="parTrans" cxnId="{EAB5BBE7-2E41-48C6-B0E5-C23ADE6145CD}">
      <dgm:prSet/>
      <dgm:spPr/>
      <dgm:t>
        <a:bodyPr/>
        <a:lstStyle/>
        <a:p>
          <a:endParaRPr lang="en-US" sz="1400"/>
        </a:p>
      </dgm:t>
    </dgm:pt>
    <dgm:pt modelId="{DE578FC3-5256-4E8C-8B08-144CAF8B04B5}" type="sibTrans" cxnId="{EAB5BBE7-2E41-48C6-B0E5-C23ADE6145CD}">
      <dgm:prSet/>
      <dgm:spPr/>
      <dgm:t>
        <a:bodyPr/>
        <a:lstStyle/>
        <a:p>
          <a:endParaRPr lang="en-US" sz="1400"/>
        </a:p>
      </dgm:t>
    </dgm:pt>
    <dgm:pt modelId="{C6B39A83-4A5C-4E59-BEE5-A5B78594AFFA}" type="pres">
      <dgm:prSet presAssocID="{A26853E7-399C-4DF2-A39C-245F9A8DAEA9}" presName="hierChild1" presStyleCnt="0">
        <dgm:presLayoutVars>
          <dgm:orgChart val="1"/>
          <dgm:chPref val="1"/>
          <dgm:dir/>
          <dgm:animOne val="branch"/>
          <dgm:animLvl val="lvl"/>
          <dgm:resizeHandles/>
        </dgm:presLayoutVars>
      </dgm:prSet>
      <dgm:spPr/>
      <dgm:t>
        <a:bodyPr/>
        <a:lstStyle/>
        <a:p>
          <a:endParaRPr lang="en-AU"/>
        </a:p>
      </dgm:t>
    </dgm:pt>
    <dgm:pt modelId="{D70263F5-EF04-4123-99D2-E0A45D6B486F}" type="pres">
      <dgm:prSet presAssocID="{A75A2166-3FF1-4BFF-82F9-3D78C49D2E16}" presName="hierRoot1" presStyleCnt="0">
        <dgm:presLayoutVars>
          <dgm:hierBranch val="init"/>
        </dgm:presLayoutVars>
      </dgm:prSet>
      <dgm:spPr/>
    </dgm:pt>
    <dgm:pt modelId="{01F9644F-1724-48AF-A499-7C349198D32D}" type="pres">
      <dgm:prSet presAssocID="{A75A2166-3FF1-4BFF-82F9-3D78C49D2E16}" presName="rootComposite1" presStyleCnt="0"/>
      <dgm:spPr/>
    </dgm:pt>
    <dgm:pt modelId="{6D330081-CC20-4357-84C6-82D4879DA9A8}" type="pres">
      <dgm:prSet presAssocID="{A75A2166-3FF1-4BFF-82F9-3D78C49D2E16}" presName="rootText1" presStyleLbl="node0" presStyleIdx="0" presStyleCnt="1" custScaleX="184598" custLinFactNeighborY="-2043">
        <dgm:presLayoutVars>
          <dgm:chPref val="3"/>
        </dgm:presLayoutVars>
      </dgm:prSet>
      <dgm:spPr/>
      <dgm:t>
        <a:bodyPr/>
        <a:lstStyle/>
        <a:p>
          <a:endParaRPr lang="en-AU"/>
        </a:p>
      </dgm:t>
    </dgm:pt>
    <dgm:pt modelId="{1E810023-FE62-441D-9E82-332B6B9E4EE2}" type="pres">
      <dgm:prSet presAssocID="{A75A2166-3FF1-4BFF-82F9-3D78C49D2E16}" presName="rootConnector1" presStyleLbl="node1" presStyleIdx="0" presStyleCnt="0"/>
      <dgm:spPr/>
      <dgm:t>
        <a:bodyPr/>
        <a:lstStyle/>
        <a:p>
          <a:endParaRPr lang="en-AU"/>
        </a:p>
      </dgm:t>
    </dgm:pt>
    <dgm:pt modelId="{0BA32F74-469A-41C9-BF61-9510C5985F51}" type="pres">
      <dgm:prSet presAssocID="{A75A2166-3FF1-4BFF-82F9-3D78C49D2E16}" presName="hierChild2" presStyleCnt="0"/>
      <dgm:spPr/>
    </dgm:pt>
    <dgm:pt modelId="{7F99EA93-5B79-44A9-972E-DB43CD134BDE}" type="pres">
      <dgm:prSet presAssocID="{AE9ACAB2-9727-4826-AE28-F6D9A00B3C33}" presName="Name37" presStyleLbl="parChTrans1D2" presStyleIdx="0" presStyleCnt="3"/>
      <dgm:spPr/>
      <dgm:t>
        <a:bodyPr/>
        <a:lstStyle/>
        <a:p>
          <a:endParaRPr lang="en-AU"/>
        </a:p>
      </dgm:t>
    </dgm:pt>
    <dgm:pt modelId="{891DD052-2558-44D4-AE44-CE5E28A8BAC1}" type="pres">
      <dgm:prSet presAssocID="{C50572A9-565A-4CE2-AC19-7C111B530275}" presName="hierRoot2" presStyleCnt="0">
        <dgm:presLayoutVars>
          <dgm:hierBranch val="init"/>
        </dgm:presLayoutVars>
      </dgm:prSet>
      <dgm:spPr/>
    </dgm:pt>
    <dgm:pt modelId="{132C9D90-EF41-4B36-97D0-936A2536D7AA}" type="pres">
      <dgm:prSet presAssocID="{C50572A9-565A-4CE2-AC19-7C111B530275}" presName="rootComposite" presStyleCnt="0"/>
      <dgm:spPr/>
    </dgm:pt>
    <dgm:pt modelId="{044F3383-6213-41C9-84A3-BFD54B66C8BF}" type="pres">
      <dgm:prSet presAssocID="{C50572A9-565A-4CE2-AC19-7C111B530275}" presName="rootText" presStyleLbl="node2" presStyleIdx="0" presStyleCnt="3">
        <dgm:presLayoutVars>
          <dgm:chPref val="3"/>
        </dgm:presLayoutVars>
      </dgm:prSet>
      <dgm:spPr/>
      <dgm:t>
        <a:bodyPr/>
        <a:lstStyle/>
        <a:p>
          <a:endParaRPr lang="en-AU"/>
        </a:p>
      </dgm:t>
    </dgm:pt>
    <dgm:pt modelId="{4880B78C-EEFF-4226-A7F3-EDDF8D695A9C}" type="pres">
      <dgm:prSet presAssocID="{C50572A9-565A-4CE2-AC19-7C111B530275}" presName="rootConnector" presStyleLbl="node2" presStyleIdx="0" presStyleCnt="3"/>
      <dgm:spPr/>
      <dgm:t>
        <a:bodyPr/>
        <a:lstStyle/>
        <a:p>
          <a:endParaRPr lang="en-AU"/>
        </a:p>
      </dgm:t>
    </dgm:pt>
    <dgm:pt modelId="{C0BE3180-26D6-4688-8240-585B539A1379}" type="pres">
      <dgm:prSet presAssocID="{C50572A9-565A-4CE2-AC19-7C111B530275}" presName="hierChild4" presStyleCnt="0"/>
      <dgm:spPr/>
    </dgm:pt>
    <dgm:pt modelId="{5F4BD2E1-1440-42AE-9661-074C2B84F432}" type="pres">
      <dgm:prSet presAssocID="{C50572A9-565A-4CE2-AC19-7C111B530275}" presName="hierChild5" presStyleCnt="0"/>
      <dgm:spPr/>
    </dgm:pt>
    <dgm:pt modelId="{DB65F24A-9CC7-467F-BA59-4EE35FB2F94D}" type="pres">
      <dgm:prSet presAssocID="{EC822BA7-634C-4495-B662-71CFC1FFB00C}" presName="Name37" presStyleLbl="parChTrans1D2" presStyleIdx="1" presStyleCnt="3"/>
      <dgm:spPr/>
      <dgm:t>
        <a:bodyPr/>
        <a:lstStyle/>
        <a:p>
          <a:endParaRPr lang="en-AU"/>
        </a:p>
      </dgm:t>
    </dgm:pt>
    <dgm:pt modelId="{66EB3598-E626-4730-BCF1-91AC43504C5C}" type="pres">
      <dgm:prSet presAssocID="{D558EC65-1E83-4466-8CA1-19227D4A5C9C}" presName="hierRoot2" presStyleCnt="0">
        <dgm:presLayoutVars>
          <dgm:hierBranch val="init"/>
        </dgm:presLayoutVars>
      </dgm:prSet>
      <dgm:spPr/>
    </dgm:pt>
    <dgm:pt modelId="{DBF736AC-B015-4B27-ADF5-03304104716A}" type="pres">
      <dgm:prSet presAssocID="{D558EC65-1E83-4466-8CA1-19227D4A5C9C}" presName="rootComposite" presStyleCnt="0"/>
      <dgm:spPr/>
    </dgm:pt>
    <dgm:pt modelId="{3C8DEC34-FC43-4111-B400-3A675A49CAD2}" type="pres">
      <dgm:prSet presAssocID="{D558EC65-1E83-4466-8CA1-19227D4A5C9C}" presName="rootText" presStyleLbl="node2" presStyleIdx="1" presStyleCnt="3">
        <dgm:presLayoutVars>
          <dgm:chPref val="3"/>
        </dgm:presLayoutVars>
      </dgm:prSet>
      <dgm:spPr/>
      <dgm:t>
        <a:bodyPr/>
        <a:lstStyle/>
        <a:p>
          <a:endParaRPr lang="en-AU"/>
        </a:p>
      </dgm:t>
    </dgm:pt>
    <dgm:pt modelId="{845A9AF2-7D58-4053-90AB-7277576BFD63}" type="pres">
      <dgm:prSet presAssocID="{D558EC65-1E83-4466-8CA1-19227D4A5C9C}" presName="rootConnector" presStyleLbl="node2" presStyleIdx="1" presStyleCnt="3"/>
      <dgm:spPr/>
      <dgm:t>
        <a:bodyPr/>
        <a:lstStyle/>
        <a:p>
          <a:endParaRPr lang="en-AU"/>
        </a:p>
      </dgm:t>
    </dgm:pt>
    <dgm:pt modelId="{7B550E06-009A-42DC-87A9-7C6A354B00F8}" type="pres">
      <dgm:prSet presAssocID="{D558EC65-1E83-4466-8CA1-19227D4A5C9C}" presName="hierChild4" presStyleCnt="0"/>
      <dgm:spPr/>
    </dgm:pt>
    <dgm:pt modelId="{C9373CE6-49B9-4146-8006-0B9548C6E60E}" type="pres">
      <dgm:prSet presAssocID="{D558EC65-1E83-4466-8CA1-19227D4A5C9C}" presName="hierChild5" presStyleCnt="0"/>
      <dgm:spPr/>
    </dgm:pt>
    <dgm:pt modelId="{1E710BC7-ECF6-4D27-A899-D2BC6CEC2F33}" type="pres">
      <dgm:prSet presAssocID="{5237B356-0B19-440E-B87B-9EFC450FF3C1}" presName="Name37" presStyleLbl="parChTrans1D2" presStyleIdx="2" presStyleCnt="3"/>
      <dgm:spPr/>
      <dgm:t>
        <a:bodyPr/>
        <a:lstStyle/>
        <a:p>
          <a:endParaRPr lang="en-AU"/>
        </a:p>
      </dgm:t>
    </dgm:pt>
    <dgm:pt modelId="{9BB6715B-9590-45AC-B4F5-1E3FEFF2D7E6}" type="pres">
      <dgm:prSet presAssocID="{83CD28A9-E08E-4045-8AA1-4E88B92A3E7B}" presName="hierRoot2" presStyleCnt="0">
        <dgm:presLayoutVars>
          <dgm:hierBranch val="init"/>
        </dgm:presLayoutVars>
      </dgm:prSet>
      <dgm:spPr/>
    </dgm:pt>
    <dgm:pt modelId="{92F72246-E108-4873-8C11-FB4050AB70BC}" type="pres">
      <dgm:prSet presAssocID="{83CD28A9-E08E-4045-8AA1-4E88B92A3E7B}" presName="rootComposite" presStyleCnt="0"/>
      <dgm:spPr/>
    </dgm:pt>
    <dgm:pt modelId="{4A4840E4-19F6-4552-955A-1BE278C8A23F}" type="pres">
      <dgm:prSet presAssocID="{83CD28A9-E08E-4045-8AA1-4E88B92A3E7B}" presName="rootText" presStyleLbl="node2" presStyleIdx="2" presStyleCnt="3">
        <dgm:presLayoutVars>
          <dgm:chPref val="3"/>
        </dgm:presLayoutVars>
      </dgm:prSet>
      <dgm:spPr/>
      <dgm:t>
        <a:bodyPr/>
        <a:lstStyle/>
        <a:p>
          <a:endParaRPr lang="en-AU"/>
        </a:p>
      </dgm:t>
    </dgm:pt>
    <dgm:pt modelId="{FECD2F08-7C9A-4308-B129-1091287E8E45}" type="pres">
      <dgm:prSet presAssocID="{83CD28A9-E08E-4045-8AA1-4E88B92A3E7B}" presName="rootConnector" presStyleLbl="node2" presStyleIdx="2" presStyleCnt="3"/>
      <dgm:spPr/>
      <dgm:t>
        <a:bodyPr/>
        <a:lstStyle/>
        <a:p>
          <a:endParaRPr lang="en-AU"/>
        </a:p>
      </dgm:t>
    </dgm:pt>
    <dgm:pt modelId="{C2063EDC-A5A6-4C72-8013-9773A1CE376D}" type="pres">
      <dgm:prSet presAssocID="{83CD28A9-E08E-4045-8AA1-4E88B92A3E7B}" presName="hierChild4" presStyleCnt="0"/>
      <dgm:spPr/>
    </dgm:pt>
    <dgm:pt modelId="{36109F0C-CE3E-47EA-B384-540F7325E631}" type="pres">
      <dgm:prSet presAssocID="{83CD28A9-E08E-4045-8AA1-4E88B92A3E7B}" presName="hierChild5" presStyleCnt="0"/>
      <dgm:spPr/>
    </dgm:pt>
    <dgm:pt modelId="{C0F6CE68-8F69-40EB-87B0-8990AB5E7F06}" type="pres">
      <dgm:prSet presAssocID="{A75A2166-3FF1-4BFF-82F9-3D78C49D2E16}" presName="hierChild3" presStyleCnt="0"/>
      <dgm:spPr/>
    </dgm:pt>
  </dgm:ptLst>
  <dgm:cxnLst>
    <dgm:cxn modelId="{924DD933-F7BE-434B-A65D-4C933B8AE6AF}" type="presOf" srcId="{A75A2166-3FF1-4BFF-82F9-3D78C49D2E16}" destId="{6D330081-CC20-4357-84C6-82D4879DA9A8}" srcOrd="0" destOrd="0" presId="urn:microsoft.com/office/officeart/2005/8/layout/orgChart1"/>
    <dgm:cxn modelId="{B1D21743-E0E9-4CDD-AC1C-4D1C79B18E22}" type="presOf" srcId="{EC822BA7-634C-4495-B662-71CFC1FFB00C}" destId="{DB65F24A-9CC7-467F-BA59-4EE35FB2F94D}" srcOrd="0" destOrd="0" presId="urn:microsoft.com/office/officeart/2005/8/layout/orgChart1"/>
    <dgm:cxn modelId="{715D05F7-6D8A-43C7-B624-A5E2CDB3204D}" type="presOf" srcId="{C50572A9-565A-4CE2-AC19-7C111B530275}" destId="{044F3383-6213-41C9-84A3-BFD54B66C8BF}" srcOrd="0" destOrd="0" presId="urn:microsoft.com/office/officeart/2005/8/layout/orgChart1"/>
    <dgm:cxn modelId="{ADF18FC8-3F6F-4162-A81E-2B500C07A76C}" type="presOf" srcId="{AE9ACAB2-9727-4826-AE28-F6D9A00B3C33}" destId="{7F99EA93-5B79-44A9-972E-DB43CD134BDE}" srcOrd="0" destOrd="0" presId="urn:microsoft.com/office/officeart/2005/8/layout/orgChart1"/>
    <dgm:cxn modelId="{FF93C22C-88E7-40F4-A9A8-E64F88D5F7D6}" type="presOf" srcId="{D558EC65-1E83-4466-8CA1-19227D4A5C9C}" destId="{3C8DEC34-FC43-4111-B400-3A675A49CAD2}" srcOrd="0" destOrd="0" presId="urn:microsoft.com/office/officeart/2005/8/layout/orgChart1"/>
    <dgm:cxn modelId="{F74CB6C8-D17D-48F7-A370-5B60C56CFE76}" type="presOf" srcId="{83CD28A9-E08E-4045-8AA1-4E88B92A3E7B}" destId="{FECD2F08-7C9A-4308-B129-1091287E8E45}" srcOrd="1" destOrd="0" presId="urn:microsoft.com/office/officeart/2005/8/layout/orgChart1"/>
    <dgm:cxn modelId="{111C20BD-F7F6-4D1F-8F8A-E39AD527F46E}" type="presOf" srcId="{5237B356-0B19-440E-B87B-9EFC450FF3C1}" destId="{1E710BC7-ECF6-4D27-A899-D2BC6CEC2F33}" srcOrd="0" destOrd="0" presId="urn:microsoft.com/office/officeart/2005/8/layout/orgChart1"/>
    <dgm:cxn modelId="{7CD181AD-0EA9-4284-9508-FCD9A1D6A645}" srcId="{A75A2166-3FF1-4BFF-82F9-3D78C49D2E16}" destId="{C50572A9-565A-4CE2-AC19-7C111B530275}" srcOrd="0" destOrd="0" parTransId="{AE9ACAB2-9727-4826-AE28-F6D9A00B3C33}" sibTransId="{ED269CF3-33F5-43DA-88F5-46C96BE35F0D}"/>
    <dgm:cxn modelId="{F149F4A7-6DBB-4EDE-82D6-8FBA4EC46F47}" type="presOf" srcId="{C50572A9-565A-4CE2-AC19-7C111B530275}" destId="{4880B78C-EEFF-4226-A7F3-EDDF8D695A9C}" srcOrd="1" destOrd="0" presId="urn:microsoft.com/office/officeart/2005/8/layout/orgChart1"/>
    <dgm:cxn modelId="{5FA94882-93EC-4909-A9CB-53BEB68E1B5E}" type="presOf" srcId="{A26853E7-399C-4DF2-A39C-245F9A8DAEA9}" destId="{C6B39A83-4A5C-4E59-BEE5-A5B78594AFFA}" srcOrd="0" destOrd="0" presId="urn:microsoft.com/office/officeart/2005/8/layout/orgChart1"/>
    <dgm:cxn modelId="{7DE1D7B4-FA47-44AA-893A-4E8C543EA16B}" type="presOf" srcId="{A75A2166-3FF1-4BFF-82F9-3D78C49D2E16}" destId="{1E810023-FE62-441D-9E82-332B6B9E4EE2}" srcOrd="1" destOrd="0" presId="urn:microsoft.com/office/officeart/2005/8/layout/orgChart1"/>
    <dgm:cxn modelId="{E5454231-EBB0-4653-899E-DD59FDF8F881}" type="presOf" srcId="{D558EC65-1E83-4466-8CA1-19227D4A5C9C}" destId="{845A9AF2-7D58-4053-90AB-7277576BFD63}" srcOrd="1" destOrd="0" presId="urn:microsoft.com/office/officeart/2005/8/layout/orgChart1"/>
    <dgm:cxn modelId="{94EBDDFD-7FA0-40B2-813C-5BD22BA68A74}" srcId="{A75A2166-3FF1-4BFF-82F9-3D78C49D2E16}" destId="{D558EC65-1E83-4466-8CA1-19227D4A5C9C}" srcOrd="1" destOrd="0" parTransId="{EC822BA7-634C-4495-B662-71CFC1FFB00C}" sibTransId="{EBCBC6A3-717F-4AD1-8F98-4386D8464C7B}"/>
    <dgm:cxn modelId="{8ADEF2B6-5B99-4C35-A50B-5901848B40FA}" srcId="{A26853E7-399C-4DF2-A39C-245F9A8DAEA9}" destId="{A75A2166-3FF1-4BFF-82F9-3D78C49D2E16}" srcOrd="0" destOrd="0" parTransId="{F848D010-6A62-40E5-95FA-BF503936D460}" sibTransId="{1B8CE74C-CBAA-43B0-94C7-C9035C5F746C}"/>
    <dgm:cxn modelId="{EAB5BBE7-2E41-48C6-B0E5-C23ADE6145CD}" srcId="{A75A2166-3FF1-4BFF-82F9-3D78C49D2E16}" destId="{83CD28A9-E08E-4045-8AA1-4E88B92A3E7B}" srcOrd="2" destOrd="0" parTransId="{5237B356-0B19-440E-B87B-9EFC450FF3C1}" sibTransId="{DE578FC3-5256-4E8C-8B08-144CAF8B04B5}"/>
    <dgm:cxn modelId="{728DC3B2-CCF2-462D-A3A8-35885F7E3EFD}" type="presOf" srcId="{83CD28A9-E08E-4045-8AA1-4E88B92A3E7B}" destId="{4A4840E4-19F6-4552-955A-1BE278C8A23F}" srcOrd="0" destOrd="0" presId="urn:microsoft.com/office/officeart/2005/8/layout/orgChart1"/>
    <dgm:cxn modelId="{8842D58B-D01E-4857-BA25-A14DC4EF95E6}" type="presParOf" srcId="{C6B39A83-4A5C-4E59-BEE5-A5B78594AFFA}" destId="{D70263F5-EF04-4123-99D2-E0A45D6B486F}" srcOrd="0" destOrd="0" presId="urn:microsoft.com/office/officeart/2005/8/layout/orgChart1"/>
    <dgm:cxn modelId="{53EE035C-711C-4F57-97AD-9E981B054449}" type="presParOf" srcId="{D70263F5-EF04-4123-99D2-E0A45D6B486F}" destId="{01F9644F-1724-48AF-A499-7C349198D32D}" srcOrd="0" destOrd="0" presId="urn:microsoft.com/office/officeart/2005/8/layout/orgChart1"/>
    <dgm:cxn modelId="{2B64A050-05D7-464E-9FD3-A8B19D149915}" type="presParOf" srcId="{01F9644F-1724-48AF-A499-7C349198D32D}" destId="{6D330081-CC20-4357-84C6-82D4879DA9A8}" srcOrd="0" destOrd="0" presId="urn:microsoft.com/office/officeart/2005/8/layout/orgChart1"/>
    <dgm:cxn modelId="{71600334-7A32-43D0-8DC3-FDE160FF52F7}" type="presParOf" srcId="{01F9644F-1724-48AF-A499-7C349198D32D}" destId="{1E810023-FE62-441D-9E82-332B6B9E4EE2}" srcOrd="1" destOrd="0" presId="urn:microsoft.com/office/officeart/2005/8/layout/orgChart1"/>
    <dgm:cxn modelId="{77F6AB75-A439-469A-988F-48CFDBBA9FCE}" type="presParOf" srcId="{D70263F5-EF04-4123-99D2-E0A45D6B486F}" destId="{0BA32F74-469A-41C9-BF61-9510C5985F51}" srcOrd="1" destOrd="0" presId="urn:microsoft.com/office/officeart/2005/8/layout/orgChart1"/>
    <dgm:cxn modelId="{D7AEA591-3D63-47C8-925A-A54F8BD329A0}" type="presParOf" srcId="{0BA32F74-469A-41C9-BF61-9510C5985F51}" destId="{7F99EA93-5B79-44A9-972E-DB43CD134BDE}" srcOrd="0" destOrd="0" presId="urn:microsoft.com/office/officeart/2005/8/layout/orgChart1"/>
    <dgm:cxn modelId="{91303104-6EE1-4EF7-B124-2DA9CE077878}" type="presParOf" srcId="{0BA32F74-469A-41C9-BF61-9510C5985F51}" destId="{891DD052-2558-44D4-AE44-CE5E28A8BAC1}" srcOrd="1" destOrd="0" presId="urn:microsoft.com/office/officeart/2005/8/layout/orgChart1"/>
    <dgm:cxn modelId="{77F4188F-CDC9-4389-A3A2-DD7F7C44373D}" type="presParOf" srcId="{891DD052-2558-44D4-AE44-CE5E28A8BAC1}" destId="{132C9D90-EF41-4B36-97D0-936A2536D7AA}" srcOrd="0" destOrd="0" presId="urn:microsoft.com/office/officeart/2005/8/layout/orgChart1"/>
    <dgm:cxn modelId="{39270F2F-AE96-4A77-BB1A-2F37D71095AC}" type="presParOf" srcId="{132C9D90-EF41-4B36-97D0-936A2536D7AA}" destId="{044F3383-6213-41C9-84A3-BFD54B66C8BF}" srcOrd="0" destOrd="0" presId="urn:microsoft.com/office/officeart/2005/8/layout/orgChart1"/>
    <dgm:cxn modelId="{9BDACE17-B3AD-4A04-95B6-B6374E725508}" type="presParOf" srcId="{132C9D90-EF41-4B36-97D0-936A2536D7AA}" destId="{4880B78C-EEFF-4226-A7F3-EDDF8D695A9C}" srcOrd="1" destOrd="0" presId="urn:microsoft.com/office/officeart/2005/8/layout/orgChart1"/>
    <dgm:cxn modelId="{95396BF2-CF69-49C8-8001-F6D64FB1F756}" type="presParOf" srcId="{891DD052-2558-44D4-AE44-CE5E28A8BAC1}" destId="{C0BE3180-26D6-4688-8240-585B539A1379}" srcOrd="1" destOrd="0" presId="urn:microsoft.com/office/officeart/2005/8/layout/orgChart1"/>
    <dgm:cxn modelId="{6F979B26-38D1-4E23-9A8D-091E106F985C}" type="presParOf" srcId="{891DD052-2558-44D4-AE44-CE5E28A8BAC1}" destId="{5F4BD2E1-1440-42AE-9661-074C2B84F432}" srcOrd="2" destOrd="0" presId="urn:microsoft.com/office/officeart/2005/8/layout/orgChart1"/>
    <dgm:cxn modelId="{ADDA50C5-5EBC-4989-A7F8-65DCFE53558B}" type="presParOf" srcId="{0BA32F74-469A-41C9-BF61-9510C5985F51}" destId="{DB65F24A-9CC7-467F-BA59-4EE35FB2F94D}" srcOrd="2" destOrd="0" presId="urn:microsoft.com/office/officeart/2005/8/layout/orgChart1"/>
    <dgm:cxn modelId="{51CD87CB-5E16-4CED-899C-D9F7C173A630}" type="presParOf" srcId="{0BA32F74-469A-41C9-BF61-9510C5985F51}" destId="{66EB3598-E626-4730-BCF1-91AC43504C5C}" srcOrd="3" destOrd="0" presId="urn:microsoft.com/office/officeart/2005/8/layout/orgChart1"/>
    <dgm:cxn modelId="{1D657228-F879-4D6F-B327-DD227A7826F7}" type="presParOf" srcId="{66EB3598-E626-4730-BCF1-91AC43504C5C}" destId="{DBF736AC-B015-4B27-ADF5-03304104716A}" srcOrd="0" destOrd="0" presId="urn:microsoft.com/office/officeart/2005/8/layout/orgChart1"/>
    <dgm:cxn modelId="{4AD6A482-9F45-4491-99D4-AD2AABB3A26E}" type="presParOf" srcId="{DBF736AC-B015-4B27-ADF5-03304104716A}" destId="{3C8DEC34-FC43-4111-B400-3A675A49CAD2}" srcOrd="0" destOrd="0" presId="urn:microsoft.com/office/officeart/2005/8/layout/orgChart1"/>
    <dgm:cxn modelId="{4AA6A5FB-8C5D-45E5-91D2-DAB773C50AAA}" type="presParOf" srcId="{DBF736AC-B015-4B27-ADF5-03304104716A}" destId="{845A9AF2-7D58-4053-90AB-7277576BFD63}" srcOrd="1" destOrd="0" presId="urn:microsoft.com/office/officeart/2005/8/layout/orgChart1"/>
    <dgm:cxn modelId="{782E052A-B3D1-4A6E-91A9-9854B53D1615}" type="presParOf" srcId="{66EB3598-E626-4730-BCF1-91AC43504C5C}" destId="{7B550E06-009A-42DC-87A9-7C6A354B00F8}" srcOrd="1" destOrd="0" presId="urn:microsoft.com/office/officeart/2005/8/layout/orgChart1"/>
    <dgm:cxn modelId="{EEFEA6D4-3F4E-4AE9-9B32-453B10D194A0}" type="presParOf" srcId="{66EB3598-E626-4730-BCF1-91AC43504C5C}" destId="{C9373CE6-49B9-4146-8006-0B9548C6E60E}" srcOrd="2" destOrd="0" presId="urn:microsoft.com/office/officeart/2005/8/layout/orgChart1"/>
    <dgm:cxn modelId="{CFB2D843-FC82-4986-9838-C19616F06DED}" type="presParOf" srcId="{0BA32F74-469A-41C9-BF61-9510C5985F51}" destId="{1E710BC7-ECF6-4D27-A899-D2BC6CEC2F33}" srcOrd="4" destOrd="0" presId="urn:microsoft.com/office/officeart/2005/8/layout/orgChart1"/>
    <dgm:cxn modelId="{A3C5EC5B-B6D2-4E07-9074-C0F3435376C0}" type="presParOf" srcId="{0BA32F74-469A-41C9-BF61-9510C5985F51}" destId="{9BB6715B-9590-45AC-B4F5-1E3FEFF2D7E6}" srcOrd="5" destOrd="0" presId="urn:microsoft.com/office/officeart/2005/8/layout/orgChart1"/>
    <dgm:cxn modelId="{851F0FAC-8FA1-4E89-9EE1-246DD6CB8FD5}" type="presParOf" srcId="{9BB6715B-9590-45AC-B4F5-1E3FEFF2D7E6}" destId="{92F72246-E108-4873-8C11-FB4050AB70BC}" srcOrd="0" destOrd="0" presId="urn:microsoft.com/office/officeart/2005/8/layout/orgChart1"/>
    <dgm:cxn modelId="{55C5D8DF-9577-42DD-871D-31118BB5EB48}" type="presParOf" srcId="{92F72246-E108-4873-8C11-FB4050AB70BC}" destId="{4A4840E4-19F6-4552-955A-1BE278C8A23F}" srcOrd="0" destOrd="0" presId="urn:microsoft.com/office/officeart/2005/8/layout/orgChart1"/>
    <dgm:cxn modelId="{002131EE-5B3F-409B-A4CE-99B7E6EF64BF}" type="presParOf" srcId="{92F72246-E108-4873-8C11-FB4050AB70BC}" destId="{FECD2F08-7C9A-4308-B129-1091287E8E45}" srcOrd="1" destOrd="0" presId="urn:microsoft.com/office/officeart/2005/8/layout/orgChart1"/>
    <dgm:cxn modelId="{D4407A29-FB3A-4A6F-A376-837CD2098B16}" type="presParOf" srcId="{9BB6715B-9590-45AC-B4F5-1E3FEFF2D7E6}" destId="{C2063EDC-A5A6-4C72-8013-9773A1CE376D}" srcOrd="1" destOrd="0" presId="urn:microsoft.com/office/officeart/2005/8/layout/orgChart1"/>
    <dgm:cxn modelId="{D76CAB1D-C946-4B57-A9F1-48EDAE384EA1}" type="presParOf" srcId="{9BB6715B-9590-45AC-B4F5-1E3FEFF2D7E6}" destId="{36109F0C-CE3E-47EA-B384-540F7325E631}" srcOrd="2" destOrd="0" presId="urn:microsoft.com/office/officeart/2005/8/layout/orgChart1"/>
    <dgm:cxn modelId="{6FABA5C0-1DFF-48FE-8F1A-1B7B610F81D0}" type="presParOf" srcId="{D70263F5-EF04-4123-99D2-E0A45D6B486F}" destId="{C0F6CE68-8F69-40EB-87B0-8990AB5E7F06}"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4FB5881-6FED-4B6F-AFA1-378148067F0B}" type="doc">
      <dgm:prSet loTypeId="urn:microsoft.com/office/officeart/2005/8/layout/chevron1" loCatId="process" qsTypeId="urn:microsoft.com/office/officeart/2005/8/quickstyle/simple1" qsCatId="simple" csTypeId="urn:microsoft.com/office/officeart/2005/8/colors/accent6_2" csCatId="accent6" phldr="1"/>
      <dgm:spPr/>
    </dgm:pt>
    <dgm:pt modelId="{4F9BA350-2DDE-4790-AEF9-6C9DD91EEAE3}">
      <dgm:prSet phldrT="[Text]" custT="1"/>
      <dgm:spPr>
        <a:ln>
          <a:solidFill>
            <a:schemeClr val="accent6">
              <a:lumMod val="50000"/>
            </a:schemeClr>
          </a:solidFill>
        </a:ln>
      </dgm:spPr>
      <dgm:t>
        <a:bodyPr/>
        <a:lstStyle/>
        <a:p>
          <a:r>
            <a:rPr lang="en-AU" sz="1400" dirty="0"/>
            <a:t>Complete Sections</a:t>
          </a:r>
        </a:p>
        <a:p>
          <a:r>
            <a:rPr lang="en-US" sz="1400" b="1" dirty="0" smtClean="0"/>
            <a:t>08/12/17</a:t>
          </a:r>
          <a:endParaRPr lang="en-US" sz="1400" b="1" dirty="0"/>
        </a:p>
      </dgm:t>
    </dgm:pt>
    <dgm:pt modelId="{4C6E34AF-270E-4498-81F2-03966700ABE0}" type="parTrans" cxnId="{A8C956C1-573D-4117-8DFA-15C62D2A4A96}">
      <dgm:prSet/>
      <dgm:spPr/>
      <dgm:t>
        <a:bodyPr/>
        <a:lstStyle/>
        <a:p>
          <a:endParaRPr lang="en-US" sz="2000"/>
        </a:p>
      </dgm:t>
    </dgm:pt>
    <dgm:pt modelId="{E1B590B7-3914-4FA7-A47C-B28E22CA5D55}" type="sibTrans" cxnId="{A8C956C1-573D-4117-8DFA-15C62D2A4A96}">
      <dgm:prSet/>
      <dgm:spPr/>
      <dgm:t>
        <a:bodyPr/>
        <a:lstStyle/>
        <a:p>
          <a:endParaRPr lang="en-US" sz="2000"/>
        </a:p>
      </dgm:t>
    </dgm:pt>
    <dgm:pt modelId="{C7D9A920-7A8E-4B1C-9117-D1934998BC3A}">
      <dgm:prSet custT="1"/>
      <dgm:spPr>
        <a:ln>
          <a:solidFill>
            <a:schemeClr val="accent6">
              <a:lumMod val="50000"/>
            </a:schemeClr>
          </a:solidFill>
        </a:ln>
      </dgm:spPr>
      <dgm:t>
        <a:bodyPr/>
        <a:lstStyle/>
        <a:p>
          <a:r>
            <a:rPr lang="en-AU" sz="1400" dirty="0"/>
            <a:t>Release v.1</a:t>
          </a:r>
        </a:p>
        <a:p>
          <a:r>
            <a:rPr lang="en-AU" sz="1400" b="1" dirty="0" smtClean="0"/>
            <a:t>01/04/18</a:t>
          </a:r>
          <a:endParaRPr lang="en-AU" sz="1400" b="1" dirty="0"/>
        </a:p>
      </dgm:t>
    </dgm:pt>
    <dgm:pt modelId="{90E8FE52-DEA7-41E8-B086-843A3246A462}" type="parTrans" cxnId="{056F6957-D59F-48D5-AEF9-C57C145EDE9A}">
      <dgm:prSet/>
      <dgm:spPr/>
      <dgm:t>
        <a:bodyPr/>
        <a:lstStyle/>
        <a:p>
          <a:endParaRPr lang="en-US" sz="2000"/>
        </a:p>
      </dgm:t>
    </dgm:pt>
    <dgm:pt modelId="{49A9CBF9-C9CE-4CD8-945B-3F75379E5FB1}" type="sibTrans" cxnId="{056F6957-D59F-48D5-AEF9-C57C145EDE9A}">
      <dgm:prSet/>
      <dgm:spPr/>
      <dgm:t>
        <a:bodyPr/>
        <a:lstStyle/>
        <a:p>
          <a:endParaRPr lang="en-US" sz="2000"/>
        </a:p>
      </dgm:t>
    </dgm:pt>
    <dgm:pt modelId="{B69ABB90-8FE6-48C1-94F2-D083BAA9A0DA}">
      <dgm:prSet phldrT="[Text]" custT="1"/>
      <dgm:spPr>
        <a:ln>
          <a:solidFill>
            <a:schemeClr val="accent6">
              <a:lumMod val="50000"/>
            </a:schemeClr>
          </a:solidFill>
        </a:ln>
      </dgm:spPr>
      <dgm:t>
        <a:bodyPr/>
        <a:lstStyle/>
        <a:p>
          <a:r>
            <a:rPr lang="en-US" sz="1400" dirty="0" smtClean="0"/>
            <a:t>Formatting</a:t>
          </a:r>
          <a:endParaRPr lang="en-US" sz="1400" dirty="0"/>
        </a:p>
        <a:p>
          <a:r>
            <a:rPr lang="en-US" sz="1400" b="1" dirty="0" smtClean="0"/>
            <a:t>15/02/18</a:t>
          </a:r>
          <a:endParaRPr lang="en-US" sz="1400" b="1" dirty="0"/>
        </a:p>
      </dgm:t>
    </dgm:pt>
    <dgm:pt modelId="{B38F662C-52F2-4D46-A5E0-E7230DBC169A}" type="parTrans" cxnId="{DDB68C6D-F92F-40E7-8728-3CCD9153735C}">
      <dgm:prSet/>
      <dgm:spPr/>
      <dgm:t>
        <a:bodyPr/>
        <a:lstStyle/>
        <a:p>
          <a:endParaRPr lang="en-US" sz="2000"/>
        </a:p>
      </dgm:t>
    </dgm:pt>
    <dgm:pt modelId="{E948D07B-C171-4D6E-A71D-C167BF4267F8}" type="sibTrans" cxnId="{DDB68C6D-F92F-40E7-8728-3CCD9153735C}">
      <dgm:prSet/>
      <dgm:spPr/>
      <dgm:t>
        <a:bodyPr/>
        <a:lstStyle/>
        <a:p>
          <a:endParaRPr lang="en-US" sz="2000"/>
        </a:p>
      </dgm:t>
    </dgm:pt>
    <dgm:pt modelId="{53BA5AFD-A83D-4149-A3A2-494A8417D40E}">
      <dgm:prSet custT="1"/>
      <dgm:spPr>
        <a:ln>
          <a:solidFill>
            <a:schemeClr val="accent6">
              <a:lumMod val="50000"/>
            </a:schemeClr>
          </a:solidFill>
        </a:ln>
      </dgm:spPr>
      <dgm:t>
        <a:bodyPr/>
        <a:lstStyle/>
        <a:p>
          <a:r>
            <a:rPr lang="en-AU" sz="1400" dirty="0" smtClean="0"/>
            <a:t>Section </a:t>
          </a:r>
          <a:r>
            <a:rPr lang="en-AU" sz="1400" dirty="0"/>
            <a:t>Review</a:t>
          </a:r>
        </a:p>
        <a:p>
          <a:r>
            <a:rPr lang="en-AU" sz="1400" b="1" dirty="0" smtClean="0"/>
            <a:t>01/02/18</a:t>
          </a:r>
          <a:endParaRPr lang="en-AU" sz="1400" b="1" dirty="0"/>
        </a:p>
      </dgm:t>
    </dgm:pt>
    <dgm:pt modelId="{87794A39-DDC6-4C7F-A3BA-377E418F108B}" type="parTrans" cxnId="{A38E620A-80E8-4B26-9C86-57D7A725BCD6}">
      <dgm:prSet/>
      <dgm:spPr/>
      <dgm:t>
        <a:bodyPr/>
        <a:lstStyle/>
        <a:p>
          <a:endParaRPr lang="en-US" sz="2000"/>
        </a:p>
      </dgm:t>
    </dgm:pt>
    <dgm:pt modelId="{E7160BE8-55FA-43D4-BA49-8820A9C78DEE}" type="sibTrans" cxnId="{A38E620A-80E8-4B26-9C86-57D7A725BCD6}">
      <dgm:prSet/>
      <dgm:spPr/>
      <dgm:t>
        <a:bodyPr/>
        <a:lstStyle/>
        <a:p>
          <a:endParaRPr lang="en-US" sz="2000"/>
        </a:p>
      </dgm:t>
    </dgm:pt>
    <dgm:pt modelId="{EC497646-95CA-4734-8F0F-1CAE169E896F}">
      <dgm:prSet phldrT="[Text]" custT="1"/>
      <dgm:spPr>
        <a:ln>
          <a:solidFill>
            <a:schemeClr val="accent6">
              <a:lumMod val="50000"/>
            </a:schemeClr>
          </a:solidFill>
        </a:ln>
      </dgm:spPr>
      <dgm:t>
        <a:bodyPr/>
        <a:lstStyle/>
        <a:p>
          <a:r>
            <a:rPr lang="en-US" sz="1400" b="1" dirty="0" smtClean="0"/>
            <a:t>Overall review</a:t>
          </a:r>
        </a:p>
        <a:p>
          <a:r>
            <a:rPr lang="en-US" sz="1400" b="1" dirty="0" smtClean="0"/>
            <a:t>07/03/18</a:t>
          </a:r>
          <a:endParaRPr lang="en-US" sz="1400" b="1" dirty="0"/>
        </a:p>
      </dgm:t>
    </dgm:pt>
    <dgm:pt modelId="{77DB3772-2AEA-4E49-801A-394675759F7E}" type="parTrans" cxnId="{BD0AB4D4-6FBD-42BB-8AF2-773DFD325F1E}">
      <dgm:prSet/>
      <dgm:spPr/>
      <dgm:t>
        <a:bodyPr/>
        <a:lstStyle/>
        <a:p>
          <a:endParaRPr lang="en-AU"/>
        </a:p>
      </dgm:t>
    </dgm:pt>
    <dgm:pt modelId="{E9B8432A-8EB1-42B3-A241-5512F00E1621}" type="sibTrans" cxnId="{BD0AB4D4-6FBD-42BB-8AF2-773DFD325F1E}">
      <dgm:prSet/>
      <dgm:spPr/>
      <dgm:t>
        <a:bodyPr/>
        <a:lstStyle/>
        <a:p>
          <a:endParaRPr lang="en-AU"/>
        </a:p>
      </dgm:t>
    </dgm:pt>
    <dgm:pt modelId="{5A77D85D-DFA3-4F64-83FF-5C6EC18CA1C2}" type="pres">
      <dgm:prSet presAssocID="{64FB5881-6FED-4B6F-AFA1-378148067F0B}" presName="Name0" presStyleCnt="0">
        <dgm:presLayoutVars>
          <dgm:dir/>
          <dgm:animLvl val="lvl"/>
          <dgm:resizeHandles val="exact"/>
        </dgm:presLayoutVars>
      </dgm:prSet>
      <dgm:spPr/>
    </dgm:pt>
    <dgm:pt modelId="{7BC83333-D8DD-4554-97CB-3291B2597311}" type="pres">
      <dgm:prSet presAssocID="{4F9BA350-2DDE-4790-AEF9-6C9DD91EEAE3}" presName="parTxOnly" presStyleLbl="node1" presStyleIdx="0" presStyleCnt="5" custScaleY="107695">
        <dgm:presLayoutVars>
          <dgm:chMax val="0"/>
          <dgm:chPref val="0"/>
          <dgm:bulletEnabled val="1"/>
        </dgm:presLayoutVars>
      </dgm:prSet>
      <dgm:spPr/>
      <dgm:t>
        <a:bodyPr/>
        <a:lstStyle/>
        <a:p>
          <a:endParaRPr lang="en-AU"/>
        </a:p>
      </dgm:t>
    </dgm:pt>
    <dgm:pt modelId="{DD76131E-96C0-49D3-82E0-202AB6E75102}" type="pres">
      <dgm:prSet presAssocID="{E1B590B7-3914-4FA7-A47C-B28E22CA5D55}" presName="parTxOnlySpace" presStyleCnt="0"/>
      <dgm:spPr/>
    </dgm:pt>
    <dgm:pt modelId="{4B28114D-04FB-4761-B808-BF5F12E2096A}" type="pres">
      <dgm:prSet presAssocID="{53BA5AFD-A83D-4149-A3A2-494A8417D40E}" presName="parTxOnly" presStyleLbl="node1" presStyleIdx="1" presStyleCnt="5" custScaleY="107695">
        <dgm:presLayoutVars>
          <dgm:chMax val="0"/>
          <dgm:chPref val="0"/>
          <dgm:bulletEnabled val="1"/>
        </dgm:presLayoutVars>
      </dgm:prSet>
      <dgm:spPr/>
      <dgm:t>
        <a:bodyPr/>
        <a:lstStyle/>
        <a:p>
          <a:endParaRPr lang="en-AU"/>
        </a:p>
      </dgm:t>
    </dgm:pt>
    <dgm:pt modelId="{349FC5DC-D1B0-4760-9E60-E1882A68D461}" type="pres">
      <dgm:prSet presAssocID="{E7160BE8-55FA-43D4-BA49-8820A9C78DEE}" presName="parTxOnlySpace" presStyleCnt="0"/>
      <dgm:spPr/>
    </dgm:pt>
    <dgm:pt modelId="{D96D78CE-C3D7-4936-A734-02338BC47ED7}" type="pres">
      <dgm:prSet presAssocID="{B69ABB90-8FE6-48C1-94F2-D083BAA9A0DA}" presName="parTxOnly" presStyleLbl="node1" presStyleIdx="2" presStyleCnt="5" custScaleY="107695">
        <dgm:presLayoutVars>
          <dgm:chMax val="0"/>
          <dgm:chPref val="0"/>
          <dgm:bulletEnabled val="1"/>
        </dgm:presLayoutVars>
      </dgm:prSet>
      <dgm:spPr/>
      <dgm:t>
        <a:bodyPr/>
        <a:lstStyle/>
        <a:p>
          <a:endParaRPr lang="en-AU"/>
        </a:p>
      </dgm:t>
    </dgm:pt>
    <dgm:pt modelId="{F5018629-B8BC-4564-A74F-A725D3ED6420}" type="pres">
      <dgm:prSet presAssocID="{E948D07B-C171-4D6E-A71D-C167BF4267F8}" presName="parTxOnlySpace" presStyleCnt="0"/>
      <dgm:spPr/>
    </dgm:pt>
    <dgm:pt modelId="{2D896F96-647D-4FBE-9F18-1079503ABCDF}" type="pres">
      <dgm:prSet presAssocID="{EC497646-95CA-4734-8F0F-1CAE169E896F}" presName="parTxOnly" presStyleLbl="node1" presStyleIdx="3" presStyleCnt="5">
        <dgm:presLayoutVars>
          <dgm:chMax val="0"/>
          <dgm:chPref val="0"/>
          <dgm:bulletEnabled val="1"/>
        </dgm:presLayoutVars>
      </dgm:prSet>
      <dgm:spPr/>
      <dgm:t>
        <a:bodyPr/>
        <a:lstStyle/>
        <a:p>
          <a:endParaRPr lang="en-AU"/>
        </a:p>
      </dgm:t>
    </dgm:pt>
    <dgm:pt modelId="{030D6673-567B-46B1-AA73-57D612CE8A05}" type="pres">
      <dgm:prSet presAssocID="{E9B8432A-8EB1-42B3-A241-5512F00E1621}" presName="parTxOnlySpace" presStyleCnt="0"/>
      <dgm:spPr/>
    </dgm:pt>
    <dgm:pt modelId="{9DEF7F12-AE0E-46F9-83A5-D6F9A6F49062}" type="pres">
      <dgm:prSet presAssocID="{C7D9A920-7A8E-4B1C-9117-D1934998BC3A}" presName="parTxOnly" presStyleLbl="node1" presStyleIdx="4" presStyleCnt="5" custScaleY="107695">
        <dgm:presLayoutVars>
          <dgm:chMax val="0"/>
          <dgm:chPref val="0"/>
          <dgm:bulletEnabled val="1"/>
        </dgm:presLayoutVars>
      </dgm:prSet>
      <dgm:spPr/>
      <dgm:t>
        <a:bodyPr/>
        <a:lstStyle/>
        <a:p>
          <a:endParaRPr lang="en-AU"/>
        </a:p>
      </dgm:t>
    </dgm:pt>
  </dgm:ptLst>
  <dgm:cxnLst>
    <dgm:cxn modelId="{0D7D65C9-175F-42CD-81E9-CFD3B5A7EC04}" type="presOf" srcId="{64FB5881-6FED-4B6F-AFA1-378148067F0B}" destId="{5A77D85D-DFA3-4F64-83FF-5C6EC18CA1C2}" srcOrd="0" destOrd="0" presId="urn:microsoft.com/office/officeart/2005/8/layout/chevron1"/>
    <dgm:cxn modelId="{A38E620A-80E8-4B26-9C86-57D7A725BCD6}" srcId="{64FB5881-6FED-4B6F-AFA1-378148067F0B}" destId="{53BA5AFD-A83D-4149-A3A2-494A8417D40E}" srcOrd="1" destOrd="0" parTransId="{87794A39-DDC6-4C7F-A3BA-377E418F108B}" sibTransId="{E7160BE8-55FA-43D4-BA49-8820A9C78DEE}"/>
    <dgm:cxn modelId="{3603D00B-C64E-4218-84C8-C3869839CA4F}" type="presOf" srcId="{B69ABB90-8FE6-48C1-94F2-D083BAA9A0DA}" destId="{D96D78CE-C3D7-4936-A734-02338BC47ED7}" srcOrd="0" destOrd="0" presId="urn:microsoft.com/office/officeart/2005/8/layout/chevron1"/>
    <dgm:cxn modelId="{7B4A56F5-5031-425B-910A-AED00DE0A46C}" type="presOf" srcId="{EC497646-95CA-4734-8F0F-1CAE169E896F}" destId="{2D896F96-647D-4FBE-9F18-1079503ABCDF}" srcOrd="0" destOrd="0" presId="urn:microsoft.com/office/officeart/2005/8/layout/chevron1"/>
    <dgm:cxn modelId="{44AA4056-41BC-4B89-BAED-DC7C9537BD27}" type="presOf" srcId="{53BA5AFD-A83D-4149-A3A2-494A8417D40E}" destId="{4B28114D-04FB-4761-B808-BF5F12E2096A}" srcOrd="0" destOrd="0" presId="urn:microsoft.com/office/officeart/2005/8/layout/chevron1"/>
    <dgm:cxn modelId="{A8C956C1-573D-4117-8DFA-15C62D2A4A96}" srcId="{64FB5881-6FED-4B6F-AFA1-378148067F0B}" destId="{4F9BA350-2DDE-4790-AEF9-6C9DD91EEAE3}" srcOrd="0" destOrd="0" parTransId="{4C6E34AF-270E-4498-81F2-03966700ABE0}" sibTransId="{E1B590B7-3914-4FA7-A47C-B28E22CA5D55}"/>
    <dgm:cxn modelId="{BD0AB4D4-6FBD-42BB-8AF2-773DFD325F1E}" srcId="{64FB5881-6FED-4B6F-AFA1-378148067F0B}" destId="{EC497646-95CA-4734-8F0F-1CAE169E896F}" srcOrd="3" destOrd="0" parTransId="{77DB3772-2AEA-4E49-801A-394675759F7E}" sibTransId="{E9B8432A-8EB1-42B3-A241-5512F00E1621}"/>
    <dgm:cxn modelId="{E33CEF38-CA6F-46CE-9EB2-FFAEE1FF1742}" type="presOf" srcId="{C7D9A920-7A8E-4B1C-9117-D1934998BC3A}" destId="{9DEF7F12-AE0E-46F9-83A5-D6F9A6F49062}" srcOrd="0" destOrd="0" presId="urn:microsoft.com/office/officeart/2005/8/layout/chevron1"/>
    <dgm:cxn modelId="{DDB68C6D-F92F-40E7-8728-3CCD9153735C}" srcId="{64FB5881-6FED-4B6F-AFA1-378148067F0B}" destId="{B69ABB90-8FE6-48C1-94F2-D083BAA9A0DA}" srcOrd="2" destOrd="0" parTransId="{B38F662C-52F2-4D46-A5E0-E7230DBC169A}" sibTransId="{E948D07B-C171-4D6E-A71D-C167BF4267F8}"/>
    <dgm:cxn modelId="{EF47B863-BA68-472B-96B4-6FD05A6A6AD0}" type="presOf" srcId="{4F9BA350-2DDE-4790-AEF9-6C9DD91EEAE3}" destId="{7BC83333-D8DD-4554-97CB-3291B2597311}" srcOrd="0" destOrd="0" presId="urn:microsoft.com/office/officeart/2005/8/layout/chevron1"/>
    <dgm:cxn modelId="{056F6957-D59F-48D5-AEF9-C57C145EDE9A}" srcId="{64FB5881-6FED-4B6F-AFA1-378148067F0B}" destId="{C7D9A920-7A8E-4B1C-9117-D1934998BC3A}" srcOrd="4" destOrd="0" parTransId="{90E8FE52-DEA7-41E8-B086-843A3246A462}" sibTransId="{49A9CBF9-C9CE-4CD8-945B-3F75379E5FB1}"/>
    <dgm:cxn modelId="{36F2FDAF-890B-46A0-A909-5E68ED79AB79}" type="presParOf" srcId="{5A77D85D-DFA3-4F64-83FF-5C6EC18CA1C2}" destId="{7BC83333-D8DD-4554-97CB-3291B2597311}" srcOrd="0" destOrd="0" presId="urn:microsoft.com/office/officeart/2005/8/layout/chevron1"/>
    <dgm:cxn modelId="{769CB81D-3E51-4339-B2E6-780018B6D009}" type="presParOf" srcId="{5A77D85D-DFA3-4F64-83FF-5C6EC18CA1C2}" destId="{DD76131E-96C0-49D3-82E0-202AB6E75102}" srcOrd="1" destOrd="0" presId="urn:microsoft.com/office/officeart/2005/8/layout/chevron1"/>
    <dgm:cxn modelId="{089C7462-D72C-4BC2-99AB-DF5F9F4D2129}" type="presParOf" srcId="{5A77D85D-DFA3-4F64-83FF-5C6EC18CA1C2}" destId="{4B28114D-04FB-4761-B808-BF5F12E2096A}" srcOrd="2" destOrd="0" presId="urn:microsoft.com/office/officeart/2005/8/layout/chevron1"/>
    <dgm:cxn modelId="{6F5C553D-E8BA-4064-9FA2-25904770C391}" type="presParOf" srcId="{5A77D85D-DFA3-4F64-83FF-5C6EC18CA1C2}" destId="{349FC5DC-D1B0-4760-9E60-E1882A68D461}" srcOrd="3" destOrd="0" presId="urn:microsoft.com/office/officeart/2005/8/layout/chevron1"/>
    <dgm:cxn modelId="{1B02796B-633F-466D-A2D9-05A6B2B75F28}" type="presParOf" srcId="{5A77D85D-DFA3-4F64-83FF-5C6EC18CA1C2}" destId="{D96D78CE-C3D7-4936-A734-02338BC47ED7}" srcOrd="4" destOrd="0" presId="urn:microsoft.com/office/officeart/2005/8/layout/chevron1"/>
    <dgm:cxn modelId="{23317CD8-8788-437E-92B3-AD7D741D2AD3}" type="presParOf" srcId="{5A77D85D-DFA3-4F64-83FF-5C6EC18CA1C2}" destId="{F5018629-B8BC-4564-A74F-A725D3ED6420}" srcOrd="5" destOrd="0" presId="urn:microsoft.com/office/officeart/2005/8/layout/chevron1"/>
    <dgm:cxn modelId="{F87056F9-877F-46B7-97EA-1EADF164FFC6}" type="presParOf" srcId="{5A77D85D-DFA3-4F64-83FF-5C6EC18CA1C2}" destId="{2D896F96-647D-4FBE-9F18-1079503ABCDF}" srcOrd="6" destOrd="0" presId="urn:microsoft.com/office/officeart/2005/8/layout/chevron1"/>
    <dgm:cxn modelId="{E171C3A0-801B-468A-9C82-250B020A92DD}" type="presParOf" srcId="{5A77D85D-DFA3-4F64-83FF-5C6EC18CA1C2}" destId="{030D6673-567B-46B1-AA73-57D612CE8A05}" srcOrd="7" destOrd="0" presId="urn:microsoft.com/office/officeart/2005/8/layout/chevron1"/>
    <dgm:cxn modelId="{9B6C1BFE-F2EF-4217-94E8-6852A706CE5E}" type="presParOf" srcId="{5A77D85D-DFA3-4F64-83FF-5C6EC18CA1C2}" destId="{9DEF7F12-AE0E-46F9-83A5-D6F9A6F49062}" srcOrd="8" destOrd="0" presId="urn:microsoft.com/office/officeart/2005/8/layout/chevron1"/>
  </dgm:cxnLst>
  <dgm:bg/>
  <dgm:whole>
    <a:ln>
      <a:noFill/>
    </a:ln>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710BC7-ECF6-4D27-A899-D2BC6CEC2F33}">
      <dsp:nvSpPr>
        <dsp:cNvPr id="0" name=""/>
        <dsp:cNvSpPr/>
      </dsp:nvSpPr>
      <dsp:spPr>
        <a:xfrm>
          <a:off x="3943350" y="1366095"/>
          <a:ext cx="2789949" cy="507759"/>
        </a:xfrm>
        <a:custGeom>
          <a:avLst/>
          <a:gdLst/>
          <a:ahLst/>
          <a:cxnLst/>
          <a:rect l="0" t="0" r="0" b="0"/>
          <a:pathLst>
            <a:path>
              <a:moveTo>
                <a:pt x="0" y="0"/>
              </a:moveTo>
              <a:lnTo>
                <a:pt x="0" y="265656"/>
              </a:lnTo>
              <a:lnTo>
                <a:pt x="2789949" y="265656"/>
              </a:lnTo>
              <a:lnTo>
                <a:pt x="2789949" y="507759"/>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65F24A-9CC7-467F-BA59-4EE35FB2F94D}">
      <dsp:nvSpPr>
        <dsp:cNvPr id="0" name=""/>
        <dsp:cNvSpPr/>
      </dsp:nvSpPr>
      <dsp:spPr>
        <a:xfrm>
          <a:off x="3897630" y="1366095"/>
          <a:ext cx="91440" cy="507759"/>
        </a:xfrm>
        <a:custGeom>
          <a:avLst/>
          <a:gdLst/>
          <a:ahLst/>
          <a:cxnLst/>
          <a:rect l="0" t="0" r="0" b="0"/>
          <a:pathLst>
            <a:path>
              <a:moveTo>
                <a:pt x="45720" y="0"/>
              </a:moveTo>
              <a:lnTo>
                <a:pt x="45720" y="507759"/>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F99EA93-5B79-44A9-972E-DB43CD134BDE}">
      <dsp:nvSpPr>
        <dsp:cNvPr id="0" name=""/>
        <dsp:cNvSpPr/>
      </dsp:nvSpPr>
      <dsp:spPr>
        <a:xfrm>
          <a:off x="1153400" y="1366095"/>
          <a:ext cx="2789949" cy="507759"/>
        </a:xfrm>
        <a:custGeom>
          <a:avLst/>
          <a:gdLst/>
          <a:ahLst/>
          <a:cxnLst/>
          <a:rect l="0" t="0" r="0" b="0"/>
          <a:pathLst>
            <a:path>
              <a:moveTo>
                <a:pt x="2789949" y="0"/>
              </a:moveTo>
              <a:lnTo>
                <a:pt x="2789949" y="265656"/>
              </a:lnTo>
              <a:lnTo>
                <a:pt x="0" y="265656"/>
              </a:lnTo>
              <a:lnTo>
                <a:pt x="0" y="507759"/>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D330081-CC20-4357-84C6-82D4879DA9A8}">
      <dsp:nvSpPr>
        <dsp:cNvPr id="0" name=""/>
        <dsp:cNvSpPr/>
      </dsp:nvSpPr>
      <dsp:spPr>
        <a:xfrm>
          <a:off x="1815172" y="213224"/>
          <a:ext cx="4256355" cy="1152871"/>
        </a:xfrm>
        <a:prstGeom prst="rect">
          <a:avLst/>
        </a:prstGeom>
        <a:solidFill>
          <a:schemeClr val="accent1">
            <a:shade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a:t>National Guideline</a:t>
          </a:r>
        </a:p>
        <a:p>
          <a:pPr lvl="0" algn="ctr" defTabSz="800100">
            <a:lnSpc>
              <a:spcPct val="90000"/>
            </a:lnSpc>
            <a:spcBef>
              <a:spcPct val="0"/>
            </a:spcBef>
            <a:spcAft>
              <a:spcPct val="35000"/>
            </a:spcAft>
          </a:pPr>
          <a:r>
            <a:rPr lang="en-US" sz="1600" kern="1200" dirty="0"/>
            <a:t>Common minimum requirements to ANY surveys</a:t>
          </a:r>
        </a:p>
        <a:p>
          <a:pPr lvl="0" algn="ctr" defTabSz="800100">
            <a:lnSpc>
              <a:spcPct val="90000"/>
            </a:lnSpc>
            <a:spcBef>
              <a:spcPct val="0"/>
            </a:spcBef>
            <a:spcAft>
              <a:spcPct val="35000"/>
            </a:spcAft>
          </a:pPr>
          <a:r>
            <a:rPr lang="en-US" sz="1400" kern="1200" dirty="0"/>
            <a:t>To facilitate National accessibility and interoperability </a:t>
          </a:r>
        </a:p>
      </dsp:txBody>
      <dsp:txXfrm>
        <a:off x="1815172" y="213224"/>
        <a:ext cx="4256355" cy="1152871"/>
      </dsp:txXfrm>
    </dsp:sp>
    <dsp:sp modelId="{044F3383-6213-41C9-84A3-BFD54B66C8BF}">
      <dsp:nvSpPr>
        <dsp:cNvPr id="0" name=""/>
        <dsp:cNvSpPr/>
      </dsp:nvSpPr>
      <dsp:spPr>
        <a:xfrm>
          <a:off x="529" y="1873855"/>
          <a:ext cx="2305742" cy="1152871"/>
        </a:xfrm>
        <a:prstGeom prst="rect">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a:t>NESP</a:t>
          </a:r>
        </a:p>
        <a:p>
          <a:pPr lvl="0" algn="ctr" defTabSz="800100">
            <a:lnSpc>
              <a:spcPct val="90000"/>
            </a:lnSpc>
            <a:spcBef>
              <a:spcPct val="0"/>
            </a:spcBef>
            <a:spcAft>
              <a:spcPct val="35000"/>
            </a:spcAft>
          </a:pPr>
          <a:r>
            <a:rPr lang="en-US" sz="1400" kern="1200" dirty="0"/>
            <a:t>Specifications for mapping marine reserve (baseline or monitoring)</a:t>
          </a:r>
        </a:p>
      </dsp:txBody>
      <dsp:txXfrm>
        <a:off x="529" y="1873855"/>
        <a:ext cx="2305742" cy="1152871"/>
      </dsp:txXfrm>
    </dsp:sp>
    <dsp:sp modelId="{3C8DEC34-FC43-4111-B400-3A675A49CAD2}">
      <dsp:nvSpPr>
        <dsp:cNvPr id="0" name=""/>
        <dsp:cNvSpPr/>
      </dsp:nvSpPr>
      <dsp:spPr>
        <a:xfrm>
          <a:off x="2790478" y="1873855"/>
          <a:ext cx="2305742" cy="1152871"/>
        </a:xfrm>
        <a:prstGeom prst="rect">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a:t>Charting</a:t>
          </a:r>
        </a:p>
        <a:p>
          <a:pPr lvl="0" algn="ctr" defTabSz="800100">
            <a:lnSpc>
              <a:spcPct val="90000"/>
            </a:lnSpc>
            <a:spcBef>
              <a:spcPct val="0"/>
            </a:spcBef>
            <a:spcAft>
              <a:spcPct val="35000"/>
            </a:spcAft>
          </a:pPr>
          <a:r>
            <a:rPr lang="en-US" sz="1400" kern="1200" dirty="0"/>
            <a:t>Specifications to map for charting</a:t>
          </a:r>
        </a:p>
      </dsp:txBody>
      <dsp:txXfrm>
        <a:off x="2790478" y="1873855"/>
        <a:ext cx="2305742" cy="1152871"/>
      </dsp:txXfrm>
    </dsp:sp>
    <dsp:sp modelId="{4A4840E4-19F6-4552-955A-1BE278C8A23F}">
      <dsp:nvSpPr>
        <dsp:cNvPr id="0" name=""/>
        <dsp:cNvSpPr/>
      </dsp:nvSpPr>
      <dsp:spPr>
        <a:xfrm>
          <a:off x="5580427" y="1873855"/>
          <a:ext cx="2305742" cy="1152871"/>
        </a:xfrm>
        <a:prstGeom prst="rect">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a:t>Infrastructures</a:t>
          </a:r>
          <a:endParaRPr lang="en-US" sz="1800" b="0" kern="1200" dirty="0"/>
        </a:p>
        <a:p>
          <a:pPr lvl="0" algn="ctr" defTabSz="800100">
            <a:lnSpc>
              <a:spcPct val="90000"/>
            </a:lnSpc>
            <a:spcBef>
              <a:spcPct val="0"/>
            </a:spcBef>
            <a:spcAft>
              <a:spcPct val="35000"/>
            </a:spcAft>
          </a:pPr>
          <a:r>
            <a:rPr lang="en-US" sz="1400" b="0" kern="1200" dirty="0"/>
            <a:t>Specifications to build or monitor infrastructures</a:t>
          </a:r>
          <a:endParaRPr lang="en-US" sz="1400" b="1" kern="1200" dirty="0"/>
        </a:p>
      </dsp:txBody>
      <dsp:txXfrm>
        <a:off x="5580427" y="1873855"/>
        <a:ext cx="2305742" cy="11528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C83333-D8DD-4554-97CB-3291B2597311}">
      <dsp:nvSpPr>
        <dsp:cNvPr id="0" name=""/>
        <dsp:cNvSpPr/>
      </dsp:nvSpPr>
      <dsp:spPr>
        <a:xfrm>
          <a:off x="2190" y="366663"/>
          <a:ext cx="1949550" cy="839827"/>
        </a:xfrm>
        <a:prstGeom prst="chevron">
          <a:avLst/>
        </a:prstGeom>
        <a:solidFill>
          <a:schemeClr val="accent6">
            <a:hueOff val="0"/>
            <a:satOff val="0"/>
            <a:lumOff val="0"/>
            <a:alphaOff val="0"/>
          </a:schemeClr>
        </a:solidFill>
        <a:ln w="25400" cap="flat" cmpd="sng" algn="ctr">
          <a:solidFill>
            <a:schemeClr val="accent6">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AU" sz="1400" kern="1200" dirty="0"/>
            <a:t>Complete Sections</a:t>
          </a:r>
        </a:p>
        <a:p>
          <a:pPr lvl="0" algn="ctr" defTabSz="622300">
            <a:lnSpc>
              <a:spcPct val="90000"/>
            </a:lnSpc>
            <a:spcBef>
              <a:spcPct val="0"/>
            </a:spcBef>
            <a:spcAft>
              <a:spcPct val="35000"/>
            </a:spcAft>
          </a:pPr>
          <a:r>
            <a:rPr lang="en-US" sz="1400" b="1" kern="1200" dirty="0" smtClean="0"/>
            <a:t>08/12/17</a:t>
          </a:r>
          <a:endParaRPr lang="en-US" sz="1400" b="1" kern="1200" dirty="0"/>
        </a:p>
      </dsp:txBody>
      <dsp:txXfrm>
        <a:off x="422104" y="366663"/>
        <a:ext cx="1109723" cy="839827"/>
      </dsp:txXfrm>
    </dsp:sp>
    <dsp:sp modelId="{4B28114D-04FB-4761-B808-BF5F12E2096A}">
      <dsp:nvSpPr>
        <dsp:cNvPr id="0" name=""/>
        <dsp:cNvSpPr/>
      </dsp:nvSpPr>
      <dsp:spPr>
        <a:xfrm>
          <a:off x="1756785" y="366663"/>
          <a:ext cx="1949550" cy="839827"/>
        </a:xfrm>
        <a:prstGeom prst="chevron">
          <a:avLst/>
        </a:prstGeom>
        <a:solidFill>
          <a:schemeClr val="accent6">
            <a:hueOff val="0"/>
            <a:satOff val="0"/>
            <a:lumOff val="0"/>
            <a:alphaOff val="0"/>
          </a:schemeClr>
        </a:solidFill>
        <a:ln w="25400" cap="flat" cmpd="sng" algn="ctr">
          <a:solidFill>
            <a:schemeClr val="accent6">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AU" sz="1400" kern="1200" dirty="0" smtClean="0"/>
            <a:t>Section </a:t>
          </a:r>
          <a:r>
            <a:rPr lang="en-AU" sz="1400" kern="1200" dirty="0"/>
            <a:t>Review</a:t>
          </a:r>
        </a:p>
        <a:p>
          <a:pPr lvl="0" algn="ctr" defTabSz="622300">
            <a:lnSpc>
              <a:spcPct val="90000"/>
            </a:lnSpc>
            <a:spcBef>
              <a:spcPct val="0"/>
            </a:spcBef>
            <a:spcAft>
              <a:spcPct val="35000"/>
            </a:spcAft>
          </a:pPr>
          <a:r>
            <a:rPr lang="en-AU" sz="1400" b="1" kern="1200" dirty="0" smtClean="0"/>
            <a:t>01/02/18</a:t>
          </a:r>
          <a:endParaRPr lang="en-AU" sz="1400" b="1" kern="1200" dirty="0"/>
        </a:p>
      </dsp:txBody>
      <dsp:txXfrm>
        <a:off x="2176699" y="366663"/>
        <a:ext cx="1109723" cy="839827"/>
      </dsp:txXfrm>
    </dsp:sp>
    <dsp:sp modelId="{D96D78CE-C3D7-4936-A734-02338BC47ED7}">
      <dsp:nvSpPr>
        <dsp:cNvPr id="0" name=""/>
        <dsp:cNvSpPr/>
      </dsp:nvSpPr>
      <dsp:spPr>
        <a:xfrm>
          <a:off x="3511380" y="366663"/>
          <a:ext cx="1949550" cy="839827"/>
        </a:xfrm>
        <a:prstGeom prst="chevron">
          <a:avLst/>
        </a:prstGeom>
        <a:solidFill>
          <a:schemeClr val="accent6">
            <a:hueOff val="0"/>
            <a:satOff val="0"/>
            <a:lumOff val="0"/>
            <a:alphaOff val="0"/>
          </a:schemeClr>
        </a:solidFill>
        <a:ln w="25400" cap="flat" cmpd="sng" algn="ctr">
          <a:solidFill>
            <a:schemeClr val="accent6">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kern="1200" dirty="0" smtClean="0"/>
            <a:t>Formatting</a:t>
          </a:r>
          <a:endParaRPr lang="en-US" sz="1400" kern="1200" dirty="0"/>
        </a:p>
        <a:p>
          <a:pPr lvl="0" algn="ctr" defTabSz="622300">
            <a:lnSpc>
              <a:spcPct val="90000"/>
            </a:lnSpc>
            <a:spcBef>
              <a:spcPct val="0"/>
            </a:spcBef>
            <a:spcAft>
              <a:spcPct val="35000"/>
            </a:spcAft>
          </a:pPr>
          <a:r>
            <a:rPr lang="en-US" sz="1400" b="1" kern="1200" dirty="0" smtClean="0"/>
            <a:t>15/02/18</a:t>
          </a:r>
          <a:endParaRPr lang="en-US" sz="1400" b="1" kern="1200" dirty="0"/>
        </a:p>
      </dsp:txBody>
      <dsp:txXfrm>
        <a:off x="3931294" y="366663"/>
        <a:ext cx="1109723" cy="839827"/>
      </dsp:txXfrm>
    </dsp:sp>
    <dsp:sp modelId="{2D896F96-647D-4FBE-9F18-1079503ABCDF}">
      <dsp:nvSpPr>
        <dsp:cNvPr id="0" name=""/>
        <dsp:cNvSpPr/>
      </dsp:nvSpPr>
      <dsp:spPr>
        <a:xfrm>
          <a:off x="5265976" y="396666"/>
          <a:ext cx="1949550" cy="779820"/>
        </a:xfrm>
        <a:prstGeom prst="chevron">
          <a:avLst/>
        </a:prstGeom>
        <a:solidFill>
          <a:schemeClr val="accent6">
            <a:hueOff val="0"/>
            <a:satOff val="0"/>
            <a:lumOff val="0"/>
            <a:alphaOff val="0"/>
          </a:schemeClr>
        </a:solidFill>
        <a:ln w="25400" cap="flat" cmpd="sng" algn="ctr">
          <a:solidFill>
            <a:schemeClr val="accent6">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b="1" kern="1200" dirty="0" smtClean="0"/>
            <a:t>Overall review</a:t>
          </a:r>
        </a:p>
        <a:p>
          <a:pPr lvl="0" algn="ctr" defTabSz="622300">
            <a:lnSpc>
              <a:spcPct val="90000"/>
            </a:lnSpc>
            <a:spcBef>
              <a:spcPct val="0"/>
            </a:spcBef>
            <a:spcAft>
              <a:spcPct val="35000"/>
            </a:spcAft>
          </a:pPr>
          <a:r>
            <a:rPr lang="en-US" sz="1400" b="1" kern="1200" dirty="0" smtClean="0"/>
            <a:t>07/03/18</a:t>
          </a:r>
          <a:endParaRPr lang="en-US" sz="1400" b="1" kern="1200" dirty="0"/>
        </a:p>
      </dsp:txBody>
      <dsp:txXfrm>
        <a:off x="5655886" y="396666"/>
        <a:ext cx="1169730" cy="779820"/>
      </dsp:txXfrm>
    </dsp:sp>
    <dsp:sp modelId="{9DEF7F12-AE0E-46F9-83A5-D6F9A6F49062}">
      <dsp:nvSpPr>
        <dsp:cNvPr id="0" name=""/>
        <dsp:cNvSpPr/>
      </dsp:nvSpPr>
      <dsp:spPr>
        <a:xfrm>
          <a:off x="7020571" y="366663"/>
          <a:ext cx="1949550" cy="839827"/>
        </a:xfrm>
        <a:prstGeom prst="chevron">
          <a:avLst/>
        </a:prstGeom>
        <a:solidFill>
          <a:schemeClr val="accent6">
            <a:hueOff val="0"/>
            <a:satOff val="0"/>
            <a:lumOff val="0"/>
            <a:alphaOff val="0"/>
          </a:schemeClr>
        </a:solidFill>
        <a:ln w="25400" cap="flat" cmpd="sng" algn="ctr">
          <a:solidFill>
            <a:schemeClr val="accent6">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AU" sz="1400" kern="1200" dirty="0"/>
            <a:t>Release v.1</a:t>
          </a:r>
        </a:p>
        <a:p>
          <a:pPr lvl="0" algn="ctr" defTabSz="622300">
            <a:lnSpc>
              <a:spcPct val="90000"/>
            </a:lnSpc>
            <a:spcBef>
              <a:spcPct val="0"/>
            </a:spcBef>
            <a:spcAft>
              <a:spcPct val="35000"/>
            </a:spcAft>
          </a:pPr>
          <a:r>
            <a:rPr lang="en-AU" sz="1400" b="1" kern="1200" dirty="0" smtClean="0"/>
            <a:t>01/04/18</a:t>
          </a:r>
          <a:endParaRPr lang="en-AU" sz="1400" b="1" kern="1200" dirty="0"/>
        </a:p>
      </dsp:txBody>
      <dsp:txXfrm>
        <a:off x="7440485" y="366663"/>
        <a:ext cx="1109723" cy="83982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AU"/>
          </a:p>
        </p:txBody>
      </p:sp>
      <p:sp>
        <p:nvSpPr>
          <p:cNvPr id="6147" name="Rectangle 3"/>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AU"/>
          </a:p>
        </p:txBody>
      </p:sp>
      <p:sp>
        <p:nvSpPr>
          <p:cNvPr id="6148" name="Rectangle 4"/>
          <p:cNvSpPr>
            <a:spLocks noGrp="1" noRot="1" noChangeAspect="1" noChangeArrowheads="1" noTextEdit="1"/>
          </p:cNvSpPr>
          <p:nvPr>
            <p:ph type="sldImg" idx="2"/>
          </p:nvPr>
        </p:nvSpPr>
        <p:spPr bwMode="auto">
          <a:xfrm>
            <a:off x="-431800" y="744538"/>
            <a:ext cx="5289550" cy="2976562"/>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401638" y="4025900"/>
            <a:ext cx="5994400" cy="515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6150" name="Rectangle 6"/>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AU"/>
          </a:p>
        </p:txBody>
      </p:sp>
      <p:sp>
        <p:nvSpPr>
          <p:cNvPr id="6151" name="Rectangle 7"/>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27884230-34D9-4471-9399-5E5375172E0F}" type="slidenum">
              <a:rPr lang="en-AU"/>
              <a:pPr/>
              <a:t>‹#›</a:t>
            </a:fld>
            <a:endParaRPr lang="en-AU"/>
          </a:p>
        </p:txBody>
      </p:sp>
    </p:spTree>
    <p:extLst>
      <p:ext uri="{BB962C8B-B14F-4D97-AF65-F5344CB8AC3E}">
        <p14:creationId xmlns:p14="http://schemas.microsoft.com/office/powerpoint/2010/main" val="62839029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4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27884230-34D9-4471-9399-5E5375172E0F}" type="slidenum">
              <a:rPr lang="en-AU" smtClean="0"/>
              <a:pPr/>
              <a:t>1</a:t>
            </a:fld>
            <a:endParaRPr lang="en-AU"/>
          </a:p>
        </p:txBody>
      </p:sp>
    </p:spTree>
    <p:extLst>
      <p:ext uri="{BB962C8B-B14F-4D97-AF65-F5344CB8AC3E}">
        <p14:creationId xmlns:p14="http://schemas.microsoft.com/office/powerpoint/2010/main" val="9476726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27884230-34D9-4471-9399-5E5375172E0F}" type="slidenum">
              <a:rPr lang="en-AU" smtClean="0">
                <a:solidFill>
                  <a:prstClr val="black"/>
                </a:solidFill>
              </a:rPr>
              <a:pPr/>
              <a:t>10</a:t>
            </a:fld>
            <a:endParaRPr lang="en-AU">
              <a:solidFill>
                <a:prstClr val="black"/>
              </a:solidFill>
            </a:endParaRPr>
          </a:p>
        </p:txBody>
      </p:sp>
    </p:spTree>
    <p:extLst>
      <p:ext uri="{BB962C8B-B14F-4D97-AF65-F5344CB8AC3E}">
        <p14:creationId xmlns:p14="http://schemas.microsoft.com/office/powerpoint/2010/main" val="31781034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27884230-34D9-4471-9399-5E5375172E0F}" type="slidenum">
              <a:rPr lang="en-AU" smtClean="0"/>
              <a:pPr/>
              <a:t>11</a:t>
            </a:fld>
            <a:endParaRPr lang="en-AU"/>
          </a:p>
        </p:txBody>
      </p:sp>
    </p:spTree>
    <p:extLst>
      <p:ext uri="{BB962C8B-B14F-4D97-AF65-F5344CB8AC3E}">
        <p14:creationId xmlns:p14="http://schemas.microsoft.com/office/powerpoint/2010/main" val="34069548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27884230-34D9-4471-9399-5E5375172E0F}" type="slidenum">
              <a:rPr lang="en-AU" smtClean="0"/>
              <a:pPr/>
              <a:t>12</a:t>
            </a:fld>
            <a:endParaRPr lang="en-AU"/>
          </a:p>
        </p:txBody>
      </p:sp>
    </p:spTree>
    <p:extLst>
      <p:ext uri="{BB962C8B-B14F-4D97-AF65-F5344CB8AC3E}">
        <p14:creationId xmlns:p14="http://schemas.microsoft.com/office/powerpoint/2010/main" val="5564378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27884230-34D9-4471-9399-5E5375172E0F}" type="slidenum">
              <a:rPr lang="en-AU" smtClean="0"/>
              <a:pPr/>
              <a:t>13</a:t>
            </a:fld>
            <a:endParaRPr lang="en-AU"/>
          </a:p>
        </p:txBody>
      </p:sp>
    </p:spTree>
    <p:extLst>
      <p:ext uri="{BB962C8B-B14F-4D97-AF65-F5344CB8AC3E}">
        <p14:creationId xmlns:p14="http://schemas.microsoft.com/office/powerpoint/2010/main" val="29210162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27884230-34D9-4471-9399-5E5375172E0F}" type="slidenum">
              <a:rPr lang="en-AU" smtClean="0"/>
              <a:pPr/>
              <a:t>14</a:t>
            </a:fld>
            <a:endParaRPr lang="en-AU"/>
          </a:p>
        </p:txBody>
      </p:sp>
    </p:spTree>
    <p:extLst>
      <p:ext uri="{BB962C8B-B14F-4D97-AF65-F5344CB8AC3E}">
        <p14:creationId xmlns:p14="http://schemas.microsoft.com/office/powerpoint/2010/main" val="13702185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27884230-34D9-4471-9399-5E5375172E0F}" type="slidenum">
              <a:rPr lang="en-AU" smtClean="0"/>
              <a:pPr/>
              <a:t>15</a:t>
            </a:fld>
            <a:endParaRPr lang="en-AU"/>
          </a:p>
        </p:txBody>
      </p:sp>
    </p:spTree>
    <p:extLst>
      <p:ext uri="{BB962C8B-B14F-4D97-AF65-F5344CB8AC3E}">
        <p14:creationId xmlns:p14="http://schemas.microsoft.com/office/powerpoint/2010/main" val="31792024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27884230-34D9-4471-9399-5E5375172E0F}" type="slidenum">
              <a:rPr lang="en-AU" smtClean="0"/>
              <a:pPr/>
              <a:t>16</a:t>
            </a:fld>
            <a:endParaRPr lang="en-AU"/>
          </a:p>
        </p:txBody>
      </p:sp>
    </p:spTree>
    <p:extLst>
      <p:ext uri="{BB962C8B-B14F-4D97-AF65-F5344CB8AC3E}">
        <p14:creationId xmlns:p14="http://schemas.microsoft.com/office/powerpoint/2010/main" val="30573399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27884230-34D9-4471-9399-5E5375172E0F}" type="slidenum">
              <a:rPr lang="en-AU" smtClean="0"/>
              <a:pPr/>
              <a:t>17</a:t>
            </a:fld>
            <a:endParaRPr lang="en-AU"/>
          </a:p>
        </p:txBody>
      </p:sp>
    </p:spTree>
    <p:extLst>
      <p:ext uri="{BB962C8B-B14F-4D97-AF65-F5344CB8AC3E}">
        <p14:creationId xmlns:p14="http://schemas.microsoft.com/office/powerpoint/2010/main" val="27547340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27884230-34D9-4471-9399-5E5375172E0F}" type="slidenum">
              <a:rPr lang="en-AU" smtClean="0"/>
              <a:pPr/>
              <a:t>18</a:t>
            </a:fld>
            <a:endParaRPr lang="en-AU"/>
          </a:p>
        </p:txBody>
      </p:sp>
    </p:spTree>
    <p:extLst>
      <p:ext uri="{BB962C8B-B14F-4D97-AF65-F5344CB8AC3E}">
        <p14:creationId xmlns:p14="http://schemas.microsoft.com/office/powerpoint/2010/main" val="13698325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27884230-34D9-4471-9399-5E5375172E0F}" type="slidenum">
              <a:rPr lang="en-AU" smtClean="0"/>
              <a:pPr/>
              <a:t>19</a:t>
            </a:fld>
            <a:endParaRPr lang="en-AU"/>
          </a:p>
        </p:txBody>
      </p:sp>
    </p:spTree>
    <p:extLst>
      <p:ext uri="{BB962C8B-B14F-4D97-AF65-F5344CB8AC3E}">
        <p14:creationId xmlns:p14="http://schemas.microsoft.com/office/powerpoint/2010/main" val="36593848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100" dirty="0"/>
              <a:t>One of the action items from the October 2016 workshop was</a:t>
            </a:r>
            <a:r>
              <a:rPr lang="en-AU" sz="1100" baseline="0" dirty="0"/>
              <a:t> to develop a website</a:t>
            </a:r>
          </a:p>
          <a:p>
            <a:r>
              <a:rPr lang="en-AU" sz="1100" baseline="0" dirty="0"/>
              <a:t>	To share information</a:t>
            </a:r>
          </a:p>
          <a:p>
            <a:r>
              <a:rPr lang="en-AU" sz="1100" baseline="0" dirty="0"/>
              <a:t>	Serve as a host for other actions being undertaken by the group – survey register, coverage maps, tools, and anything else we need it to</a:t>
            </a:r>
          </a:p>
          <a:p>
            <a:endParaRPr lang="en-AU" sz="1100" baseline="0" dirty="0"/>
          </a:p>
          <a:p>
            <a:r>
              <a:rPr lang="en-AU" sz="1100" dirty="0"/>
              <a:t>The</a:t>
            </a:r>
            <a:r>
              <a:rPr lang="en-AU" sz="1100" baseline="0" dirty="0"/>
              <a:t> domain has been registered through the Domain Name Registrar held in the Digital Transformation Agency. Because it’s a .gov.au site we can’t just call it whatever we want to.</a:t>
            </a:r>
          </a:p>
          <a:p>
            <a:r>
              <a:rPr lang="en-AU" sz="1100" baseline="0" dirty="0"/>
              <a:t>Marine.gov.au is considered far too general for this program and though it hasn’t been claimed yet, there are other agencies that have a stronger claim to use “marine”</a:t>
            </a:r>
          </a:p>
          <a:p>
            <a:r>
              <a:rPr lang="en-AU" sz="1100" dirty="0"/>
              <a:t>The</a:t>
            </a:r>
            <a:r>
              <a:rPr lang="en-AU" sz="1100" baseline="0" dirty="0"/>
              <a:t> name needed to be something that closely reflects the aims of the group – but also doesn’t hold us back from expanding – so multibeam was a bit too specific.</a:t>
            </a:r>
          </a:p>
          <a:p>
            <a:r>
              <a:rPr lang="en-AU" sz="1100" baseline="0" dirty="0" err="1"/>
              <a:t>AusSeabed</a:t>
            </a:r>
            <a:r>
              <a:rPr lang="en-AU" sz="1100" baseline="0" dirty="0"/>
              <a:t> was settled on as a balance between a whole-of-Australia initiative and covering the current focus on multibeam but also allowing us to include many other data types later on</a:t>
            </a:r>
          </a:p>
          <a:p>
            <a:endParaRPr lang="en-AU" sz="1100" baseline="0" dirty="0"/>
          </a:p>
          <a:p>
            <a:r>
              <a:rPr lang="en-AU" sz="1100" baseline="0" dirty="0"/>
              <a:t>This website will be the one-stop-shop for updates on the activities on the working group and provide access to the tools and products we create</a:t>
            </a:r>
            <a:endParaRPr lang="en-AU" sz="1100" dirty="0"/>
          </a:p>
          <a:p>
            <a:endParaRPr lang="en-AU" dirty="0"/>
          </a:p>
        </p:txBody>
      </p:sp>
      <p:sp>
        <p:nvSpPr>
          <p:cNvPr id="4" name="Slide Number Placeholder 3"/>
          <p:cNvSpPr>
            <a:spLocks noGrp="1"/>
          </p:cNvSpPr>
          <p:nvPr>
            <p:ph type="sldNum" sz="quarter" idx="10"/>
          </p:nvPr>
        </p:nvSpPr>
        <p:spPr/>
        <p:txBody>
          <a:bodyPr/>
          <a:lstStyle/>
          <a:p>
            <a:fld id="{27884230-34D9-4471-9399-5E5375172E0F}" type="slidenum">
              <a:rPr lang="en-AU" smtClean="0">
                <a:solidFill>
                  <a:prstClr val="black"/>
                </a:solidFill>
              </a:rPr>
              <a:pPr/>
              <a:t>2</a:t>
            </a:fld>
            <a:endParaRPr lang="en-AU">
              <a:solidFill>
                <a:prstClr val="black"/>
              </a:solidFill>
            </a:endParaRPr>
          </a:p>
        </p:txBody>
      </p:sp>
    </p:spTree>
    <p:extLst>
      <p:ext uri="{BB962C8B-B14F-4D97-AF65-F5344CB8AC3E}">
        <p14:creationId xmlns:p14="http://schemas.microsoft.com/office/powerpoint/2010/main" val="10234785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27884230-34D9-4471-9399-5E5375172E0F}" type="slidenum">
              <a:rPr lang="en-AU" smtClean="0"/>
              <a:pPr/>
              <a:t>20</a:t>
            </a:fld>
            <a:endParaRPr lang="en-AU"/>
          </a:p>
        </p:txBody>
      </p:sp>
    </p:spTree>
    <p:extLst>
      <p:ext uri="{BB962C8B-B14F-4D97-AF65-F5344CB8AC3E}">
        <p14:creationId xmlns:p14="http://schemas.microsoft.com/office/powerpoint/2010/main" val="3392647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27884230-34D9-4471-9399-5E5375172E0F}" type="slidenum">
              <a:rPr lang="en-AU" smtClean="0"/>
              <a:pPr/>
              <a:t>22</a:t>
            </a:fld>
            <a:endParaRPr lang="en-AU"/>
          </a:p>
        </p:txBody>
      </p:sp>
    </p:spTree>
    <p:extLst>
      <p:ext uri="{BB962C8B-B14F-4D97-AF65-F5344CB8AC3E}">
        <p14:creationId xmlns:p14="http://schemas.microsoft.com/office/powerpoint/2010/main" val="3086182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27884230-34D9-4471-9399-5E5375172E0F}" type="slidenum">
              <a:rPr lang="en-AU" smtClean="0"/>
              <a:pPr/>
              <a:t>23</a:t>
            </a:fld>
            <a:endParaRPr lang="en-AU"/>
          </a:p>
        </p:txBody>
      </p:sp>
    </p:spTree>
    <p:extLst>
      <p:ext uri="{BB962C8B-B14F-4D97-AF65-F5344CB8AC3E}">
        <p14:creationId xmlns:p14="http://schemas.microsoft.com/office/powerpoint/2010/main" val="37974828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27884230-34D9-4471-9399-5E5375172E0F}" type="slidenum">
              <a:rPr lang="en-AU" smtClean="0"/>
              <a:pPr/>
              <a:t>24</a:t>
            </a:fld>
            <a:endParaRPr lang="en-AU"/>
          </a:p>
        </p:txBody>
      </p:sp>
    </p:spTree>
    <p:extLst>
      <p:ext uri="{BB962C8B-B14F-4D97-AF65-F5344CB8AC3E}">
        <p14:creationId xmlns:p14="http://schemas.microsoft.com/office/powerpoint/2010/main" val="1767504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dirty="0"/>
              <a:t>In terms of timelines,</a:t>
            </a:r>
          </a:p>
          <a:p>
            <a:r>
              <a:rPr lang="en-AU" sz="1200" dirty="0"/>
              <a:t>The domain</a:t>
            </a:r>
            <a:r>
              <a:rPr lang="en-AU" sz="1200" baseline="0" dirty="0"/>
              <a:t> was registered last month</a:t>
            </a:r>
          </a:p>
          <a:p>
            <a:r>
              <a:rPr lang="en-AU" sz="1200" dirty="0"/>
              <a:t>Once</a:t>
            </a:r>
            <a:r>
              <a:rPr lang="en-AU" sz="1200" baseline="0" dirty="0"/>
              <a:t> we have an agreed sitemap to give to the developers they can have a basic beta site up in under 6 weeks</a:t>
            </a:r>
          </a:p>
          <a:p>
            <a:r>
              <a:rPr lang="en-AU" sz="1200" baseline="0" dirty="0"/>
              <a:t>We’re aiming for it to be fully live and functional in the first quarter of next year – likely before then but getting the right approvals and clearance on content and functionality takes time and is something that we can’t avoid – that takes time.</a:t>
            </a:r>
          </a:p>
          <a:p>
            <a:endParaRPr lang="en-AU" sz="1200" baseline="0" dirty="0"/>
          </a:p>
          <a:p>
            <a:pPr marL="0" marR="0" indent="0" algn="l" defTabSz="914400" rtl="0" eaLnBrk="1" fontAlgn="base" latinLnBrk="0" hangingPunct="1">
              <a:lnSpc>
                <a:spcPct val="100000"/>
              </a:lnSpc>
              <a:spcBef>
                <a:spcPct val="30000"/>
              </a:spcBef>
              <a:spcAft>
                <a:spcPct val="0"/>
              </a:spcAft>
              <a:buClrTx/>
              <a:buSzTx/>
              <a:buFontTx/>
              <a:buNone/>
              <a:tabLst/>
              <a:defRPr/>
            </a:pPr>
            <a:r>
              <a:rPr lang="en-AU" sz="1200" dirty="0"/>
              <a:t>But before we start getting developers too involved, we need to make sure the structure of the site is one that</a:t>
            </a:r>
            <a:r>
              <a:rPr lang="en-AU" sz="1200" baseline="0" dirty="0"/>
              <a:t> everyone will find useful and serve our needs.</a:t>
            </a:r>
          </a:p>
          <a:p>
            <a:endParaRPr lang="en-AU" sz="1200" dirty="0"/>
          </a:p>
          <a:p>
            <a:r>
              <a:rPr lang="en-AU" sz="1200" dirty="0"/>
              <a:t>That’s where you all come in – we need your feedback</a:t>
            </a:r>
            <a:r>
              <a:rPr lang="en-AU" sz="1200" baseline="0" dirty="0"/>
              <a:t> on the draft structure and general functionality.</a:t>
            </a:r>
          </a:p>
          <a:p>
            <a:endParaRPr lang="en-AU" sz="1200" baseline="0" dirty="0"/>
          </a:p>
          <a:p>
            <a:r>
              <a:rPr lang="en-AU" sz="1200" baseline="0" dirty="0"/>
              <a:t>Walk through the structure and then split into groups to go through it in more detail.</a:t>
            </a:r>
            <a:endParaRPr lang="en-AU" sz="1200" dirty="0"/>
          </a:p>
          <a:p>
            <a:endParaRPr lang="en-AU" dirty="0"/>
          </a:p>
        </p:txBody>
      </p:sp>
      <p:sp>
        <p:nvSpPr>
          <p:cNvPr id="4" name="Slide Number Placeholder 3"/>
          <p:cNvSpPr>
            <a:spLocks noGrp="1"/>
          </p:cNvSpPr>
          <p:nvPr>
            <p:ph type="sldNum" sz="quarter" idx="10"/>
          </p:nvPr>
        </p:nvSpPr>
        <p:spPr/>
        <p:txBody>
          <a:bodyPr/>
          <a:lstStyle/>
          <a:p>
            <a:fld id="{27884230-34D9-4471-9399-5E5375172E0F}" type="slidenum">
              <a:rPr lang="en-AU" smtClean="0">
                <a:solidFill>
                  <a:prstClr val="black"/>
                </a:solidFill>
              </a:rPr>
              <a:pPr/>
              <a:t>3</a:t>
            </a:fld>
            <a:endParaRPr lang="en-AU">
              <a:solidFill>
                <a:prstClr val="black"/>
              </a:solidFill>
            </a:endParaRPr>
          </a:p>
        </p:txBody>
      </p:sp>
    </p:spTree>
    <p:extLst>
      <p:ext uri="{BB962C8B-B14F-4D97-AF65-F5344CB8AC3E}">
        <p14:creationId xmlns:p14="http://schemas.microsoft.com/office/powerpoint/2010/main" val="690287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dirty="0"/>
              <a:t>Step through sections</a:t>
            </a:r>
          </a:p>
          <a:p>
            <a:endParaRPr lang="en-AU" sz="1200" dirty="0"/>
          </a:p>
          <a:p>
            <a:r>
              <a:rPr lang="en-AU" sz="1200" dirty="0"/>
              <a:t>There’s 2 stages to the website to think about</a:t>
            </a:r>
          </a:p>
          <a:p>
            <a:r>
              <a:rPr lang="en-AU" sz="1200" dirty="0"/>
              <a:t>The product functionality will be quite basic to</a:t>
            </a:r>
            <a:r>
              <a:rPr lang="en-AU" sz="1200" baseline="0" dirty="0"/>
              <a:t> begin with – there is no portal right now</a:t>
            </a:r>
          </a:p>
          <a:p>
            <a:r>
              <a:rPr lang="en-AU" sz="1200" baseline="0" dirty="0"/>
              <a:t>Likely a shapefile that we send out, and gets emailed back, we update the website from GA</a:t>
            </a:r>
          </a:p>
          <a:p>
            <a:endParaRPr lang="en-AU" sz="1200" baseline="0" dirty="0"/>
          </a:p>
          <a:p>
            <a:r>
              <a:rPr lang="en-AU" sz="1200" baseline="0" dirty="0"/>
              <a:t>In the future we’d like to see something far more interactive and self-contained on the website</a:t>
            </a:r>
          </a:p>
          <a:p>
            <a:endParaRPr lang="en-AU" sz="1200" baseline="0" dirty="0"/>
          </a:p>
          <a:p>
            <a:r>
              <a:rPr lang="en-AU" sz="1200" baseline="0" dirty="0"/>
              <a:t>But the information that as users we need from the coverage compilation, survey register – that will be the same, no matter what the functionality is on the website</a:t>
            </a:r>
          </a:p>
          <a:p>
            <a:endParaRPr lang="en-AU" sz="1200" baseline="0" dirty="0"/>
          </a:p>
          <a:p>
            <a:r>
              <a:rPr lang="en-AU" sz="1200" baseline="0" dirty="0"/>
              <a:t>Data is an area we will cover later in the day, during activity 3 so leave this discussion for now.</a:t>
            </a:r>
          </a:p>
          <a:p>
            <a:endParaRPr lang="en-AU" dirty="0"/>
          </a:p>
          <a:p>
            <a:endParaRPr lang="en-AU" dirty="0"/>
          </a:p>
          <a:p>
            <a:endParaRPr lang="en-AU" dirty="0"/>
          </a:p>
        </p:txBody>
      </p:sp>
      <p:sp>
        <p:nvSpPr>
          <p:cNvPr id="4" name="Slide Number Placeholder 3"/>
          <p:cNvSpPr>
            <a:spLocks noGrp="1"/>
          </p:cNvSpPr>
          <p:nvPr>
            <p:ph type="sldNum" sz="quarter" idx="10"/>
          </p:nvPr>
        </p:nvSpPr>
        <p:spPr/>
        <p:txBody>
          <a:bodyPr/>
          <a:lstStyle/>
          <a:p>
            <a:fld id="{27884230-34D9-4471-9399-5E5375172E0F}" type="slidenum">
              <a:rPr lang="en-AU" smtClean="0">
                <a:solidFill>
                  <a:prstClr val="black"/>
                </a:solidFill>
              </a:rPr>
              <a:pPr/>
              <a:t>4</a:t>
            </a:fld>
            <a:endParaRPr lang="en-AU">
              <a:solidFill>
                <a:prstClr val="black"/>
              </a:solidFill>
            </a:endParaRPr>
          </a:p>
        </p:txBody>
      </p:sp>
    </p:spTree>
    <p:extLst>
      <p:ext uri="{BB962C8B-B14F-4D97-AF65-F5344CB8AC3E}">
        <p14:creationId xmlns:p14="http://schemas.microsoft.com/office/powerpoint/2010/main" val="22315841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27884230-34D9-4471-9399-5E5375172E0F}" type="slidenum">
              <a:rPr lang="en-AU" smtClean="0"/>
              <a:pPr/>
              <a:t>5</a:t>
            </a:fld>
            <a:endParaRPr lang="en-AU"/>
          </a:p>
        </p:txBody>
      </p:sp>
    </p:spTree>
    <p:extLst>
      <p:ext uri="{BB962C8B-B14F-4D97-AF65-F5344CB8AC3E}">
        <p14:creationId xmlns:p14="http://schemas.microsoft.com/office/powerpoint/2010/main" val="40786650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27884230-34D9-4471-9399-5E5375172E0F}" type="slidenum">
              <a:rPr lang="en-AU" smtClean="0"/>
              <a:pPr/>
              <a:t>6</a:t>
            </a:fld>
            <a:endParaRPr lang="en-AU"/>
          </a:p>
        </p:txBody>
      </p:sp>
    </p:spTree>
    <p:extLst>
      <p:ext uri="{BB962C8B-B14F-4D97-AF65-F5344CB8AC3E}">
        <p14:creationId xmlns:p14="http://schemas.microsoft.com/office/powerpoint/2010/main" val="1234477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27884230-34D9-4471-9399-5E5375172E0F}" type="slidenum">
              <a:rPr lang="en-AU" smtClean="0"/>
              <a:pPr/>
              <a:t>7</a:t>
            </a:fld>
            <a:endParaRPr lang="en-AU"/>
          </a:p>
        </p:txBody>
      </p:sp>
    </p:spTree>
    <p:extLst>
      <p:ext uri="{BB962C8B-B14F-4D97-AF65-F5344CB8AC3E}">
        <p14:creationId xmlns:p14="http://schemas.microsoft.com/office/powerpoint/2010/main" val="1256749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27884230-34D9-4471-9399-5E5375172E0F}" type="slidenum">
              <a:rPr lang="en-AU" smtClean="0"/>
              <a:pPr/>
              <a:t>8</a:t>
            </a:fld>
            <a:endParaRPr lang="en-AU"/>
          </a:p>
        </p:txBody>
      </p:sp>
    </p:spTree>
    <p:extLst>
      <p:ext uri="{BB962C8B-B14F-4D97-AF65-F5344CB8AC3E}">
        <p14:creationId xmlns:p14="http://schemas.microsoft.com/office/powerpoint/2010/main" val="1731898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27884230-34D9-4471-9399-5E5375172E0F}" type="slidenum">
              <a:rPr lang="en-AU" smtClean="0"/>
              <a:pPr/>
              <a:t>9</a:t>
            </a:fld>
            <a:endParaRPr lang="en-AU"/>
          </a:p>
        </p:txBody>
      </p:sp>
    </p:spTree>
    <p:extLst>
      <p:ext uri="{BB962C8B-B14F-4D97-AF65-F5344CB8AC3E}">
        <p14:creationId xmlns:p14="http://schemas.microsoft.com/office/powerpoint/2010/main" val="10233175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2"/>
        </a:solid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2F0791B-E3AE-4AFD-9F0A-84D473C4FFD1}"/>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xmlns="" id="{D5E90B51-46B2-4D43-8D17-B69CFD4D30AE}"/>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xmlns="" id="{6CB48F53-2CB9-4150-840E-391D497FDB59}"/>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xmlns="" id="{20C7A900-EF8F-4039-ACC4-A1A99EA4E938}"/>
              </a:ext>
            </a:extLst>
          </p:cNvPr>
          <p:cNvSpPr>
            <a:spLocks noGrp="1"/>
          </p:cNvSpPr>
          <p:nvPr>
            <p:ph type="dt" sz="half" idx="10"/>
          </p:nvPr>
        </p:nvSpPr>
        <p:spPr/>
        <p:txBody>
          <a:bodyPr/>
          <a:lstStyle/>
          <a:p>
            <a:fld id="{E1E9A6D4-00DD-4042-9D20-AAEDF5EA132A}" type="datetimeFigureOut">
              <a:rPr lang="en-AU" smtClean="0">
                <a:solidFill>
                  <a:prstClr val="black">
                    <a:tint val="75000"/>
                  </a:prstClr>
                </a:solidFill>
              </a:rPr>
              <a:pPr/>
              <a:t>15/11/2017</a:t>
            </a:fld>
            <a:endParaRPr lang="en-AU">
              <a:solidFill>
                <a:prstClr val="black">
                  <a:tint val="75000"/>
                </a:prstClr>
              </a:solidFill>
            </a:endParaRPr>
          </a:p>
        </p:txBody>
      </p:sp>
      <p:sp>
        <p:nvSpPr>
          <p:cNvPr id="6" name="Footer Placeholder 5">
            <a:extLst>
              <a:ext uri="{FF2B5EF4-FFF2-40B4-BE49-F238E27FC236}">
                <a16:creationId xmlns:a16="http://schemas.microsoft.com/office/drawing/2014/main" xmlns="" id="{53EB19A1-CB51-417E-8529-D43A0C65EFFC}"/>
              </a:ext>
            </a:extLst>
          </p:cNvPr>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a:extLst>
              <a:ext uri="{FF2B5EF4-FFF2-40B4-BE49-F238E27FC236}">
                <a16:creationId xmlns:a16="http://schemas.microsoft.com/office/drawing/2014/main" xmlns="" id="{F56A7408-5C46-4652-BC4A-01378EB07184}"/>
              </a:ext>
            </a:extLst>
          </p:cNvPr>
          <p:cNvSpPr>
            <a:spLocks noGrp="1"/>
          </p:cNvSpPr>
          <p:nvPr>
            <p:ph type="sldNum" sz="quarter" idx="12"/>
          </p:nvPr>
        </p:nvSpPr>
        <p:spPr/>
        <p:txBody>
          <a:bodyPr/>
          <a:lstStyle/>
          <a:p>
            <a:fld id="{00214BF1-4BB3-4E10-8682-4DE93ABAE81C}"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84300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A4D19D6-1600-49F9-8CA6-C213F056358E}"/>
              </a:ext>
            </a:extLst>
          </p:cNvPr>
          <p:cNvSpPr>
            <a:spLocks noGrp="1"/>
          </p:cNvSpPr>
          <p:nvPr>
            <p:ph type="title"/>
          </p:nvPr>
        </p:nvSpPr>
        <p:spPr>
          <a:xfrm>
            <a:off x="629841" y="273844"/>
            <a:ext cx="7886700" cy="994172"/>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xmlns="" id="{F4B2628E-434B-40FD-A052-BF6C4240F8FB}"/>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xmlns="" id="{67BD7214-FFFB-4338-AC5B-19B2319D7FDB}"/>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xmlns="" id="{23DAEF1C-BB9F-459F-A7B6-25773162606D}"/>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xmlns="" id="{6F7339CF-E9FF-4A75-A198-C8D3CABB5B4D}"/>
              </a:ext>
            </a:extLst>
          </p:cNvPr>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xmlns="" id="{11D7A483-F3FA-4528-88D9-ABC22E2266CB}"/>
              </a:ext>
            </a:extLst>
          </p:cNvPr>
          <p:cNvSpPr>
            <a:spLocks noGrp="1"/>
          </p:cNvSpPr>
          <p:nvPr>
            <p:ph type="dt" sz="half" idx="10"/>
          </p:nvPr>
        </p:nvSpPr>
        <p:spPr/>
        <p:txBody>
          <a:bodyPr/>
          <a:lstStyle/>
          <a:p>
            <a:fld id="{E1E9A6D4-00DD-4042-9D20-AAEDF5EA132A}" type="datetimeFigureOut">
              <a:rPr lang="en-AU" smtClean="0">
                <a:solidFill>
                  <a:prstClr val="black">
                    <a:tint val="75000"/>
                  </a:prstClr>
                </a:solidFill>
              </a:rPr>
              <a:pPr/>
              <a:t>15/11/2017</a:t>
            </a:fld>
            <a:endParaRPr lang="en-AU">
              <a:solidFill>
                <a:prstClr val="black">
                  <a:tint val="75000"/>
                </a:prstClr>
              </a:solidFill>
            </a:endParaRPr>
          </a:p>
        </p:txBody>
      </p:sp>
      <p:sp>
        <p:nvSpPr>
          <p:cNvPr id="8" name="Footer Placeholder 7">
            <a:extLst>
              <a:ext uri="{FF2B5EF4-FFF2-40B4-BE49-F238E27FC236}">
                <a16:creationId xmlns:a16="http://schemas.microsoft.com/office/drawing/2014/main" xmlns="" id="{BFB62594-AE9C-4A87-A4D4-151C555C60FD}"/>
              </a:ext>
            </a:extLst>
          </p:cNvPr>
          <p:cNvSpPr>
            <a:spLocks noGrp="1"/>
          </p:cNvSpPr>
          <p:nvPr>
            <p:ph type="ftr" sz="quarter" idx="11"/>
          </p:nvPr>
        </p:nvSpPr>
        <p:spPr/>
        <p:txBody>
          <a:bodyPr/>
          <a:lstStyle/>
          <a:p>
            <a:endParaRPr lang="en-AU">
              <a:solidFill>
                <a:prstClr val="black">
                  <a:tint val="75000"/>
                </a:prstClr>
              </a:solidFill>
            </a:endParaRPr>
          </a:p>
        </p:txBody>
      </p:sp>
      <p:sp>
        <p:nvSpPr>
          <p:cNvPr id="9" name="Slide Number Placeholder 8">
            <a:extLst>
              <a:ext uri="{FF2B5EF4-FFF2-40B4-BE49-F238E27FC236}">
                <a16:creationId xmlns:a16="http://schemas.microsoft.com/office/drawing/2014/main" xmlns="" id="{FAFB6220-D191-437F-A883-638BE96D104A}"/>
              </a:ext>
            </a:extLst>
          </p:cNvPr>
          <p:cNvSpPr>
            <a:spLocks noGrp="1"/>
          </p:cNvSpPr>
          <p:nvPr>
            <p:ph type="sldNum" sz="quarter" idx="12"/>
          </p:nvPr>
        </p:nvSpPr>
        <p:spPr/>
        <p:txBody>
          <a:bodyPr/>
          <a:lstStyle/>
          <a:p>
            <a:fld id="{00214BF1-4BB3-4E10-8682-4DE93ABAE81C}"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2606921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00882FD-D5D8-422D-A78D-68DBDA8B4268}"/>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xmlns="" id="{FBBF4027-7189-4D8F-992C-185960E3D4F7}"/>
              </a:ext>
            </a:extLst>
          </p:cNvPr>
          <p:cNvSpPr>
            <a:spLocks noGrp="1"/>
          </p:cNvSpPr>
          <p:nvPr>
            <p:ph type="dt" sz="half" idx="10"/>
          </p:nvPr>
        </p:nvSpPr>
        <p:spPr/>
        <p:txBody>
          <a:bodyPr/>
          <a:lstStyle/>
          <a:p>
            <a:fld id="{E1E9A6D4-00DD-4042-9D20-AAEDF5EA132A}" type="datetimeFigureOut">
              <a:rPr lang="en-AU" smtClean="0">
                <a:solidFill>
                  <a:prstClr val="black">
                    <a:tint val="75000"/>
                  </a:prstClr>
                </a:solidFill>
              </a:rPr>
              <a:pPr/>
              <a:t>15/11/2017</a:t>
            </a:fld>
            <a:endParaRPr lang="en-AU">
              <a:solidFill>
                <a:prstClr val="black">
                  <a:tint val="75000"/>
                </a:prstClr>
              </a:solidFill>
            </a:endParaRPr>
          </a:p>
        </p:txBody>
      </p:sp>
      <p:sp>
        <p:nvSpPr>
          <p:cNvPr id="4" name="Footer Placeholder 3">
            <a:extLst>
              <a:ext uri="{FF2B5EF4-FFF2-40B4-BE49-F238E27FC236}">
                <a16:creationId xmlns:a16="http://schemas.microsoft.com/office/drawing/2014/main" xmlns="" id="{2F7F6469-7933-4391-BB03-558D318AEF77}"/>
              </a:ext>
            </a:extLst>
          </p:cNvPr>
          <p:cNvSpPr>
            <a:spLocks noGrp="1"/>
          </p:cNvSpPr>
          <p:nvPr>
            <p:ph type="ftr" sz="quarter" idx="11"/>
          </p:nvPr>
        </p:nvSpPr>
        <p:spPr/>
        <p:txBody>
          <a:bodyPr/>
          <a:lstStyle/>
          <a:p>
            <a:endParaRPr lang="en-AU">
              <a:solidFill>
                <a:prstClr val="black">
                  <a:tint val="75000"/>
                </a:prstClr>
              </a:solidFill>
            </a:endParaRPr>
          </a:p>
        </p:txBody>
      </p:sp>
      <p:sp>
        <p:nvSpPr>
          <p:cNvPr id="5" name="Slide Number Placeholder 4">
            <a:extLst>
              <a:ext uri="{FF2B5EF4-FFF2-40B4-BE49-F238E27FC236}">
                <a16:creationId xmlns:a16="http://schemas.microsoft.com/office/drawing/2014/main" xmlns="" id="{A77BA623-0316-45B8-A7C4-B9EF1CEA23AE}"/>
              </a:ext>
            </a:extLst>
          </p:cNvPr>
          <p:cNvSpPr>
            <a:spLocks noGrp="1"/>
          </p:cNvSpPr>
          <p:nvPr>
            <p:ph type="sldNum" sz="quarter" idx="12"/>
          </p:nvPr>
        </p:nvSpPr>
        <p:spPr/>
        <p:txBody>
          <a:bodyPr/>
          <a:lstStyle/>
          <a:p>
            <a:fld id="{00214BF1-4BB3-4E10-8682-4DE93ABAE81C}"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7351811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0BFEA69C-8ADC-4B89-BF0C-46B0AF3378FB}"/>
              </a:ext>
            </a:extLst>
          </p:cNvPr>
          <p:cNvSpPr>
            <a:spLocks noGrp="1"/>
          </p:cNvSpPr>
          <p:nvPr>
            <p:ph type="dt" sz="half" idx="10"/>
          </p:nvPr>
        </p:nvSpPr>
        <p:spPr/>
        <p:txBody>
          <a:bodyPr/>
          <a:lstStyle/>
          <a:p>
            <a:fld id="{E1E9A6D4-00DD-4042-9D20-AAEDF5EA132A}" type="datetimeFigureOut">
              <a:rPr lang="en-AU" smtClean="0">
                <a:solidFill>
                  <a:prstClr val="black">
                    <a:tint val="75000"/>
                  </a:prstClr>
                </a:solidFill>
              </a:rPr>
              <a:pPr/>
              <a:t>15/11/2017</a:t>
            </a:fld>
            <a:endParaRPr lang="en-AU">
              <a:solidFill>
                <a:prstClr val="black">
                  <a:tint val="75000"/>
                </a:prstClr>
              </a:solidFill>
            </a:endParaRPr>
          </a:p>
        </p:txBody>
      </p:sp>
      <p:sp>
        <p:nvSpPr>
          <p:cNvPr id="3" name="Footer Placeholder 2">
            <a:extLst>
              <a:ext uri="{FF2B5EF4-FFF2-40B4-BE49-F238E27FC236}">
                <a16:creationId xmlns:a16="http://schemas.microsoft.com/office/drawing/2014/main" xmlns="" id="{8CB1F3F3-BEC6-4863-8044-D09264426B03}"/>
              </a:ext>
            </a:extLst>
          </p:cNvPr>
          <p:cNvSpPr>
            <a:spLocks noGrp="1"/>
          </p:cNvSpPr>
          <p:nvPr>
            <p:ph type="ftr" sz="quarter" idx="11"/>
          </p:nvPr>
        </p:nvSpPr>
        <p:spPr/>
        <p:txBody>
          <a:bodyPr/>
          <a:lstStyle/>
          <a:p>
            <a:endParaRPr lang="en-AU">
              <a:solidFill>
                <a:prstClr val="black">
                  <a:tint val="75000"/>
                </a:prstClr>
              </a:solidFill>
            </a:endParaRPr>
          </a:p>
        </p:txBody>
      </p:sp>
      <p:sp>
        <p:nvSpPr>
          <p:cNvPr id="4" name="Slide Number Placeholder 3">
            <a:extLst>
              <a:ext uri="{FF2B5EF4-FFF2-40B4-BE49-F238E27FC236}">
                <a16:creationId xmlns:a16="http://schemas.microsoft.com/office/drawing/2014/main" xmlns="" id="{120195F4-80BF-4AAA-AE85-BBB87EB64AEE}"/>
              </a:ext>
            </a:extLst>
          </p:cNvPr>
          <p:cNvSpPr>
            <a:spLocks noGrp="1"/>
          </p:cNvSpPr>
          <p:nvPr>
            <p:ph type="sldNum" sz="quarter" idx="12"/>
          </p:nvPr>
        </p:nvSpPr>
        <p:spPr/>
        <p:txBody>
          <a:bodyPr/>
          <a:lstStyle/>
          <a:p>
            <a:fld id="{00214BF1-4BB3-4E10-8682-4DE93ABAE81C}"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1892136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4422B5C-A295-45DC-A619-1C79F750337A}"/>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xmlns="" id="{917CE3D2-AE74-4020-8032-62BC068EB2B6}"/>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xmlns="" id="{271E03DC-0D98-41A7-BD9F-EE55AA0C1677}"/>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xmlns="" id="{C7DE7EB8-37A5-43B9-A30F-87D59391284E}"/>
              </a:ext>
            </a:extLst>
          </p:cNvPr>
          <p:cNvSpPr>
            <a:spLocks noGrp="1"/>
          </p:cNvSpPr>
          <p:nvPr>
            <p:ph type="dt" sz="half" idx="10"/>
          </p:nvPr>
        </p:nvSpPr>
        <p:spPr/>
        <p:txBody>
          <a:bodyPr/>
          <a:lstStyle/>
          <a:p>
            <a:fld id="{E1E9A6D4-00DD-4042-9D20-AAEDF5EA132A}" type="datetimeFigureOut">
              <a:rPr lang="en-AU" smtClean="0">
                <a:solidFill>
                  <a:prstClr val="black">
                    <a:tint val="75000"/>
                  </a:prstClr>
                </a:solidFill>
              </a:rPr>
              <a:pPr/>
              <a:t>15/11/2017</a:t>
            </a:fld>
            <a:endParaRPr lang="en-AU">
              <a:solidFill>
                <a:prstClr val="black">
                  <a:tint val="75000"/>
                </a:prstClr>
              </a:solidFill>
            </a:endParaRPr>
          </a:p>
        </p:txBody>
      </p:sp>
      <p:sp>
        <p:nvSpPr>
          <p:cNvPr id="6" name="Footer Placeholder 5">
            <a:extLst>
              <a:ext uri="{FF2B5EF4-FFF2-40B4-BE49-F238E27FC236}">
                <a16:creationId xmlns:a16="http://schemas.microsoft.com/office/drawing/2014/main" xmlns="" id="{8B2417D6-D60A-41BF-A287-A8375ECF13F0}"/>
              </a:ext>
            </a:extLst>
          </p:cNvPr>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a:extLst>
              <a:ext uri="{FF2B5EF4-FFF2-40B4-BE49-F238E27FC236}">
                <a16:creationId xmlns:a16="http://schemas.microsoft.com/office/drawing/2014/main" xmlns="" id="{72C07EB4-5701-4B3F-B01F-1D3412D6A3BA}"/>
              </a:ext>
            </a:extLst>
          </p:cNvPr>
          <p:cNvSpPr>
            <a:spLocks noGrp="1"/>
          </p:cNvSpPr>
          <p:nvPr>
            <p:ph type="sldNum" sz="quarter" idx="12"/>
          </p:nvPr>
        </p:nvSpPr>
        <p:spPr/>
        <p:txBody>
          <a:bodyPr/>
          <a:lstStyle/>
          <a:p>
            <a:fld id="{00214BF1-4BB3-4E10-8682-4DE93ABAE81C}"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4189470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56C0461-3A74-4500-BA6C-89F5556C11EB}"/>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xmlns="" id="{23EF8F03-5457-4FA5-9FBB-1852F612394B}"/>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AU"/>
          </a:p>
        </p:txBody>
      </p:sp>
      <p:sp>
        <p:nvSpPr>
          <p:cNvPr id="4" name="Text Placeholder 3">
            <a:extLst>
              <a:ext uri="{FF2B5EF4-FFF2-40B4-BE49-F238E27FC236}">
                <a16:creationId xmlns:a16="http://schemas.microsoft.com/office/drawing/2014/main" xmlns="" id="{985C7FE7-1EDA-41EE-9CA1-4DB17CDB09C1}"/>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xmlns="" id="{590734B3-94F1-4644-BB0B-3FE234D84F51}"/>
              </a:ext>
            </a:extLst>
          </p:cNvPr>
          <p:cNvSpPr>
            <a:spLocks noGrp="1"/>
          </p:cNvSpPr>
          <p:nvPr>
            <p:ph type="dt" sz="half" idx="10"/>
          </p:nvPr>
        </p:nvSpPr>
        <p:spPr/>
        <p:txBody>
          <a:bodyPr/>
          <a:lstStyle/>
          <a:p>
            <a:fld id="{E1E9A6D4-00DD-4042-9D20-AAEDF5EA132A}" type="datetimeFigureOut">
              <a:rPr lang="en-AU" smtClean="0">
                <a:solidFill>
                  <a:prstClr val="black">
                    <a:tint val="75000"/>
                  </a:prstClr>
                </a:solidFill>
              </a:rPr>
              <a:pPr/>
              <a:t>15/11/2017</a:t>
            </a:fld>
            <a:endParaRPr lang="en-AU">
              <a:solidFill>
                <a:prstClr val="black">
                  <a:tint val="75000"/>
                </a:prstClr>
              </a:solidFill>
            </a:endParaRPr>
          </a:p>
        </p:txBody>
      </p:sp>
      <p:sp>
        <p:nvSpPr>
          <p:cNvPr id="6" name="Footer Placeholder 5">
            <a:extLst>
              <a:ext uri="{FF2B5EF4-FFF2-40B4-BE49-F238E27FC236}">
                <a16:creationId xmlns:a16="http://schemas.microsoft.com/office/drawing/2014/main" xmlns="" id="{0FAB9A1B-68BA-4419-AB23-B35CC5944D9A}"/>
              </a:ext>
            </a:extLst>
          </p:cNvPr>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a:extLst>
              <a:ext uri="{FF2B5EF4-FFF2-40B4-BE49-F238E27FC236}">
                <a16:creationId xmlns:a16="http://schemas.microsoft.com/office/drawing/2014/main" xmlns="" id="{C3422C99-32FB-4BA3-82E8-001966F26F9F}"/>
              </a:ext>
            </a:extLst>
          </p:cNvPr>
          <p:cNvSpPr>
            <a:spLocks noGrp="1"/>
          </p:cNvSpPr>
          <p:nvPr>
            <p:ph type="sldNum" sz="quarter" idx="12"/>
          </p:nvPr>
        </p:nvSpPr>
        <p:spPr/>
        <p:txBody>
          <a:bodyPr/>
          <a:lstStyle/>
          <a:p>
            <a:fld id="{00214BF1-4BB3-4E10-8682-4DE93ABAE81C}"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8943216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4AA4C04-316E-4AA4-9728-B77A9CCDAA0E}"/>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xmlns="" id="{C86D8F40-C993-4C8C-9F7C-84640FC0736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xmlns="" id="{E14EB380-A123-4219-97BE-1FFEFE960385}"/>
              </a:ext>
            </a:extLst>
          </p:cNvPr>
          <p:cNvSpPr>
            <a:spLocks noGrp="1"/>
          </p:cNvSpPr>
          <p:nvPr>
            <p:ph type="dt" sz="half" idx="10"/>
          </p:nvPr>
        </p:nvSpPr>
        <p:spPr/>
        <p:txBody>
          <a:bodyPr/>
          <a:lstStyle/>
          <a:p>
            <a:fld id="{E1E9A6D4-00DD-4042-9D20-AAEDF5EA132A}" type="datetimeFigureOut">
              <a:rPr lang="en-AU" smtClean="0">
                <a:solidFill>
                  <a:prstClr val="black">
                    <a:tint val="75000"/>
                  </a:prstClr>
                </a:solidFill>
              </a:rPr>
              <a:pPr/>
              <a:t>15/11/2017</a:t>
            </a:fld>
            <a:endParaRPr lang="en-AU">
              <a:solidFill>
                <a:prstClr val="black">
                  <a:tint val="75000"/>
                </a:prstClr>
              </a:solidFill>
            </a:endParaRPr>
          </a:p>
        </p:txBody>
      </p:sp>
      <p:sp>
        <p:nvSpPr>
          <p:cNvPr id="5" name="Footer Placeholder 4">
            <a:extLst>
              <a:ext uri="{FF2B5EF4-FFF2-40B4-BE49-F238E27FC236}">
                <a16:creationId xmlns:a16="http://schemas.microsoft.com/office/drawing/2014/main" xmlns="" id="{52075CE6-DB9A-4445-869B-DF7C31B1F2B4}"/>
              </a:ext>
            </a:extLst>
          </p:cNvPr>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a:extLst>
              <a:ext uri="{FF2B5EF4-FFF2-40B4-BE49-F238E27FC236}">
                <a16:creationId xmlns:a16="http://schemas.microsoft.com/office/drawing/2014/main" xmlns="" id="{9DEA1672-13BA-4345-92FE-369690CFB4F7}"/>
              </a:ext>
            </a:extLst>
          </p:cNvPr>
          <p:cNvSpPr>
            <a:spLocks noGrp="1"/>
          </p:cNvSpPr>
          <p:nvPr>
            <p:ph type="sldNum" sz="quarter" idx="12"/>
          </p:nvPr>
        </p:nvSpPr>
        <p:spPr/>
        <p:txBody>
          <a:bodyPr/>
          <a:lstStyle/>
          <a:p>
            <a:fld id="{00214BF1-4BB3-4E10-8682-4DE93ABAE81C}"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3149625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66739493-6753-4F5E-8633-FE4D65757154}"/>
              </a:ext>
            </a:extLst>
          </p:cNvPr>
          <p:cNvSpPr>
            <a:spLocks noGrp="1"/>
          </p:cNvSpPr>
          <p:nvPr>
            <p:ph type="title" orient="vert"/>
          </p:nvPr>
        </p:nvSpPr>
        <p:spPr>
          <a:xfrm>
            <a:off x="6543675" y="273844"/>
            <a:ext cx="1971675" cy="4358879"/>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xmlns="" id="{0C67F5F9-A6C1-4B1E-806F-9376FAD7F477}"/>
              </a:ext>
            </a:extLst>
          </p:cNvPr>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xmlns="" id="{31BCD24E-CDBB-45D9-91CD-C92C6446B4C8}"/>
              </a:ext>
            </a:extLst>
          </p:cNvPr>
          <p:cNvSpPr>
            <a:spLocks noGrp="1"/>
          </p:cNvSpPr>
          <p:nvPr>
            <p:ph type="dt" sz="half" idx="10"/>
          </p:nvPr>
        </p:nvSpPr>
        <p:spPr/>
        <p:txBody>
          <a:bodyPr/>
          <a:lstStyle/>
          <a:p>
            <a:fld id="{E1E9A6D4-00DD-4042-9D20-AAEDF5EA132A}" type="datetimeFigureOut">
              <a:rPr lang="en-AU" smtClean="0">
                <a:solidFill>
                  <a:prstClr val="black">
                    <a:tint val="75000"/>
                  </a:prstClr>
                </a:solidFill>
              </a:rPr>
              <a:pPr/>
              <a:t>15/11/2017</a:t>
            </a:fld>
            <a:endParaRPr lang="en-AU">
              <a:solidFill>
                <a:prstClr val="black">
                  <a:tint val="75000"/>
                </a:prstClr>
              </a:solidFill>
            </a:endParaRPr>
          </a:p>
        </p:txBody>
      </p:sp>
      <p:sp>
        <p:nvSpPr>
          <p:cNvPr id="5" name="Footer Placeholder 4">
            <a:extLst>
              <a:ext uri="{FF2B5EF4-FFF2-40B4-BE49-F238E27FC236}">
                <a16:creationId xmlns:a16="http://schemas.microsoft.com/office/drawing/2014/main" xmlns="" id="{6C13CF3C-1F83-4E01-811A-6F55816935C2}"/>
              </a:ext>
            </a:extLst>
          </p:cNvPr>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a:extLst>
              <a:ext uri="{FF2B5EF4-FFF2-40B4-BE49-F238E27FC236}">
                <a16:creationId xmlns:a16="http://schemas.microsoft.com/office/drawing/2014/main" xmlns="" id="{280F83F8-6B11-452E-A064-E0F120F35EF3}"/>
              </a:ext>
            </a:extLst>
          </p:cNvPr>
          <p:cNvSpPr>
            <a:spLocks noGrp="1"/>
          </p:cNvSpPr>
          <p:nvPr>
            <p:ph type="sldNum" sz="quarter" idx="12"/>
          </p:nvPr>
        </p:nvSpPr>
        <p:spPr/>
        <p:txBody>
          <a:bodyPr/>
          <a:lstStyle/>
          <a:p>
            <a:fld id="{00214BF1-4BB3-4E10-8682-4DE93ABAE81C}"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3302946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p:txBody>
          <a:bodyPr/>
          <a:lstStyle>
            <a:lvl1pPr>
              <a:defRPr/>
            </a:lvl1pPr>
          </a:lstStyle>
          <a:p>
            <a:r>
              <a:rPr lang="en-AU"/>
              <a:t>Phone:</a:t>
            </a:r>
            <a:r>
              <a:rPr lang="en-AU" b="0"/>
              <a:t> +61 2 6249 9111</a:t>
            </a:r>
          </a:p>
          <a:p>
            <a:r>
              <a:rPr lang="en-AU"/>
              <a:t>Web:</a:t>
            </a:r>
            <a:r>
              <a:rPr lang="en-AU" b="0"/>
              <a:t> www.ga.gov.au</a:t>
            </a:r>
          </a:p>
          <a:p>
            <a:r>
              <a:rPr lang="en-AU"/>
              <a:t>Email:</a:t>
            </a:r>
            <a:r>
              <a:rPr lang="en-AU" b="0"/>
              <a:t> feedback@ga.gov.au</a:t>
            </a:r>
          </a:p>
          <a:p>
            <a:r>
              <a:rPr lang="en-AU"/>
              <a:t>Address:</a:t>
            </a:r>
            <a:r>
              <a:rPr lang="en-AU" b="0"/>
              <a:t> Cnr Jerrabomberra Avenue and Hindmarsh Drive, Symonston ACT 2609</a:t>
            </a:r>
          </a:p>
          <a:p>
            <a:r>
              <a:rPr lang="en-AU"/>
              <a:t>Postal Address:</a:t>
            </a:r>
            <a:r>
              <a:rPr lang="en-AU" b="0"/>
              <a:t> GPO Box 378, Canberra ACT 2601</a:t>
            </a:r>
          </a:p>
        </p:txBody>
      </p:sp>
    </p:spTree>
    <p:extLst>
      <p:ext uri="{BB962C8B-B14F-4D97-AF65-F5344CB8AC3E}">
        <p14:creationId xmlns:p14="http://schemas.microsoft.com/office/powerpoint/2010/main" val="70794036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386050" name="Rectangle 2"/>
          <p:cNvSpPr>
            <a:spLocks noGrp="1" noChangeArrowheads="1"/>
          </p:cNvSpPr>
          <p:nvPr>
            <p:ph type="ctrTitle"/>
          </p:nvPr>
        </p:nvSpPr>
        <p:spPr>
          <a:xfrm>
            <a:off x="614363" y="1395413"/>
            <a:ext cx="7916862" cy="463846"/>
          </a:xfrm>
        </p:spPr>
        <p:txBody>
          <a:bodyPr lIns="90000" tIns="46800" rIns="90000" bIns="46800"/>
          <a:lstStyle>
            <a:lvl1pPr>
              <a:defRPr sz="2400">
                <a:solidFill>
                  <a:srgbClr val="4D4D4D"/>
                </a:solidFill>
              </a:defRPr>
            </a:lvl1pPr>
          </a:lstStyle>
          <a:p>
            <a:pPr lvl="0"/>
            <a:r>
              <a:rPr lang="en-AU" noProof="0" dirty="0" smtClean="0"/>
              <a:t>Click to edit Master Title style</a:t>
            </a:r>
          </a:p>
        </p:txBody>
      </p:sp>
      <p:sp>
        <p:nvSpPr>
          <p:cNvPr id="386051" name="Rectangle 3"/>
          <p:cNvSpPr>
            <a:spLocks noGrp="1" noChangeArrowheads="1"/>
          </p:cNvSpPr>
          <p:nvPr>
            <p:ph type="subTitle" idx="1"/>
          </p:nvPr>
        </p:nvSpPr>
        <p:spPr>
          <a:xfrm>
            <a:off x="611188" y="1862138"/>
            <a:ext cx="7916862" cy="340735"/>
          </a:xfrm>
        </p:spPr>
        <p:txBody>
          <a:bodyPr lIns="90000" tIns="46800" rIns="90000" bIns="46800">
            <a:spAutoFit/>
          </a:bodyPr>
          <a:lstStyle>
            <a:lvl1pPr>
              <a:defRPr sz="1600">
                <a:solidFill>
                  <a:schemeClr val="tx1"/>
                </a:solidFill>
              </a:defRPr>
            </a:lvl1pPr>
          </a:lstStyle>
          <a:p>
            <a:pPr lvl="0"/>
            <a:r>
              <a:rPr lang="en-AU" noProof="0" dirty="0" smtClean="0"/>
              <a:t>Click to edit Master Author style</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Footer Placeholder 3"/>
          <p:cNvSpPr>
            <a:spLocks noGrp="1"/>
          </p:cNvSpPr>
          <p:nvPr>
            <p:ph type="ftr" sz="quarter" idx="10"/>
          </p:nvPr>
        </p:nvSpPr>
        <p:spPr/>
        <p:txBody>
          <a:bodyPr/>
          <a:lstStyle>
            <a:lvl1pPr>
              <a:defRPr/>
            </a:lvl1pPr>
          </a:lstStyle>
          <a:p>
            <a:endParaRPr lang="en-AU" dirty="0"/>
          </a:p>
        </p:txBody>
      </p:sp>
    </p:spTree>
    <p:extLst>
      <p:ext uri="{BB962C8B-B14F-4D97-AF65-F5344CB8AC3E}">
        <p14:creationId xmlns:p14="http://schemas.microsoft.com/office/powerpoint/2010/main" val="328706296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2"/>
        </a:solid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hasCustomPrompt="1"/>
          </p:nvPr>
        </p:nvSpPr>
        <p:spPr>
          <a:xfrm>
            <a:off x="611188" y="1862138"/>
            <a:ext cx="8229600" cy="1557349"/>
          </a:xfrm>
        </p:spPr>
        <p:txBody>
          <a:bodyPr/>
          <a:lstStyle>
            <a:lvl1pPr>
              <a:defRPr>
                <a:solidFill>
                  <a:srgbClr val="4D4D4F"/>
                </a:solidFill>
              </a:defRPr>
            </a:lvl1pPr>
            <a:lvl2pPr>
              <a:defRPr sz="1800">
                <a:solidFill>
                  <a:srgbClr val="4D4D4F"/>
                </a:solidFill>
              </a:defRPr>
            </a:lvl2pPr>
            <a:lvl3pPr>
              <a:defRPr sz="1600">
                <a:solidFill>
                  <a:srgbClr val="4D4D4F"/>
                </a:solidFill>
              </a:defRPr>
            </a:lvl3pPr>
            <a:lvl4pPr>
              <a:defRPr sz="1600">
                <a:solidFill>
                  <a:srgbClr val="4D4D4F"/>
                </a:solidFill>
              </a:defRPr>
            </a:lvl4pPr>
            <a:lvl5pPr>
              <a:defRPr sz="1600">
                <a:solidFill>
                  <a:srgbClr val="4D4D4F"/>
                </a:solidFill>
              </a:defRPr>
            </a:lvl5p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p>
        </p:txBody>
      </p:sp>
    </p:spTree>
    <p:extLst>
      <p:ext uri="{BB962C8B-B14F-4D97-AF65-F5344CB8AC3E}">
        <p14:creationId xmlns:p14="http://schemas.microsoft.com/office/powerpoint/2010/main" val="244258082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F1B63A1-74AC-4F86-A5EA-70203F9A9930}"/>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AU"/>
          </a:p>
        </p:txBody>
      </p:sp>
      <p:sp>
        <p:nvSpPr>
          <p:cNvPr id="3" name="Subtitle 2">
            <a:extLst>
              <a:ext uri="{FF2B5EF4-FFF2-40B4-BE49-F238E27FC236}">
                <a16:creationId xmlns:a16="http://schemas.microsoft.com/office/drawing/2014/main" xmlns="" id="{360FF518-D227-4A3E-B9FC-A6EC184E96A5}"/>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xmlns="" id="{6D0E76ED-9EC3-41F2-A793-7E4F74D5BAEB}"/>
              </a:ext>
            </a:extLst>
          </p:cNvPr>
          <p:cNvSpPr>
            <a:spLocks noGrp="1"/>
          </p:cNvSpPr>
          <p:nvPr>
            <p:ph type="dt" sz="half" idx="10"/>
          </p:nvPr>
        </p:nvSpPr>
        <p:spPr/>
        <p:txBody>
          <a:bodyPr/>
          <a:lstStyle/>
          <a:p>
            <a:fld id="{E1E9A6D4-00DD-4042-9D20-AAEDF5EA132A}" type="datetimeFigureOut">
              <a:rPr lang="en-AU" smtClean="0">
                <a:solidFill>
                  <a:prstClr val="black">
                    <a:tint val="75000"/>
                  </a:prstClr>
                </a:solidFill>
              </a:rPr>
              <a:pPr/>
              <a:t>15/11/2017</a:t>
            </a:fld>
            <a:endParaRPr lang="en-AU">
              <a:solidFill>
                <a:prstClr val="black">
                  <a:tint val="75000"/>
                </a:prstClr>
              </a:solidFill>
            </a:endParaRPr>
          </a:p>
        </p:txBody>
      </p:sp>
      <p:sp>
        <p:nvSpPr>
          <p:cNvPr id="5" name="Footer Placeholder 4">
            <a:extLst>
              <a:ext uri="{FF2B5EF4-FFF2-40B4-BE49-F238E27FC236}">
                <a16:creationId xmlns:a16="http://schemas.microsoft.com/office/drawing/2014/main" xmlns="" id="{822DB774-6F1C-48E2-BCE5-2A25554AFED4}"/>
              </a:ext>
            </a:extLst>
          </p:cNvPr>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a:extLst>
              <a:ext uri="{FF2B5EF4-FFF2-40B4-BE49-F238E27FC236}">
                <a16:creationId xmlns:a16="http://schemas.microsoft.com/office/drawing/2014/main" xmlns="" id="{06BF166A-6B83-40F9-B8D9-1F7DA445E3F1}"/>
              </a:ext>
            </a:extLst>
          </p:cNvPr>
          <p:cNvSpPr>
            <a:spLocks noGrp="1"/>
          </p:cNvSpPr>
          <p:nvPr>
            <p:ph type="sldNum" sz="quarter" idx="12"/>
          </p:nvPr>
        </p:nvSpPr>
        <p:spPr/>
        <p:txBody>
          <a:bodyPr/>
          <a:lstStyle/>
          <a:p>
            <a:fld id="{00214BF1-4BB3-4E10-8682-4DE93ABAE81C}"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2155497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D1E250C-2EFA-4979-97A6-70EC015ECF25}"/>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xmlns="" id="{1D74AC13-21EF-4E65-B883-FFC2F497DFA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xmlns="" id="{08285A10-4137-488C-97A8-C5D09415E012}"/>
              </a:ext>
            </a:extLst>
          </p:cNvPr>
          <p:cNvSpPr>
            <a:spLocks noGrp="1"/>
          </p:cNvSpPr>
          <p:nvPr>
            <p:ph type="dt" sz="half" idx="10"/>
          </p:nvPr>
        </p:nvSpPr>
        <p:spPr/>
        <p:txBody>
          <a:bodyPr/>
          <a:lstStyle/>
          <a:p>
            <a:fld id="{E1E9A6D4-00DD-4042-9D20-AAEDF5EA132A}" type="datetimeFigureOut">
              <a:rPr lang="en-AU" smtClean="0">
                <a:solidFill>
                  <a:prstClr val="black">
                    <a:tint val="75000"/>
                  </a:prstClr>
                </a:solidFill>
              </a:rPr>
              <a:pPr/>
              <a:t>15/11/2017</a:t>
            </a:fld>
            <a:endParaRPr lang="en-AU">
              <a:solidFill>
                <a:prstClr val="black">
                  <a:tint val="75000"/>
                </a:prstClr>
              </a:solidFill>
            </a:endParaRPr>
          </a:p>
        </p:txBody>
      </p:sp>
      <p:sp>
        <p:nvSpPr>
          <p:cNvPr id="5" name="Footer Placeholder 4">
            <a:extLst>
              <a:ext uri="{FF2B5EF4-FFF2-40B4-BE49-F238E27FC236}">
                <a16:creationId xmlns:a16="http://schemas.microsoft.com/office/drawing/2014/main" xmlns="" id="{A6854254-2139-44D5-BA52-BDAD8C809234}"/>
              </a:ext>
            </a:extLst>
          </p:cNvPr>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a:extLst>
              <a:ext uri="{FF2B5EF4-FFF2-40B4-BE49-F238E27FC236}">
                <a16:creationId xmlns:a16="http://schemas.microsoft.com/office/drawing/2014/main" xmlns="" id="{59B62CB7-B32A-4BD2-85CD-17F6F73E52D8}"/>
              </a:ext>
            </a:extLst>
          </p:cNvPr>
          <p:cNvSpPr>
            <a:spLocks noGrp="1"/>
          </p:cNvSpPr>
          <p:nvPr>
            <p:ph type="sldNum" sz="quarter" idx="12"/>
          </p:nvPr>
        </p:nvSpPr>
        <p:spPr/>
        <p:txBody>
          <a:bodyPr/>
          <a:lstStyle/>
          <a:p>
            <a:fld id="{00214BF1-4BB3-4E10-8682-4DE93ABAE81C}"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9175179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84DA96B-83C2-4D2C-8B07-1F69C0C5C940}"/>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xmlns="" id="{11F97ED3-35F7-4E9F-BCDC-FA75559F107F}"/>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B2E79940-DE54-4E8F-A9FB-F920B9C8B3DA}"/>
              </a:ext>
            </a:extLst>
          </p:cNvPr>
          <p:cNvSpPr>
            <a:spLocks noGrp="1"/>
          </p:cNvSpPr>
          <p:nvPr>
            <p:ph type="dt" sz="half" idx="10"/>
          </p:nvPr>
        </p:nvSpPr>
        <p:spPr/>
        <p:txBody>
          <a:bodyPr/>
          <a:lstStyle/>
          <a:p>
            <a:fld id="{E1E9A6D4-00DD-4042-9D20-AAEDF5EA132A}" type="datetimeFigureOut">
              <a:rPr lang="en-AU" smtClean="0">
                <a:solidFill>
                  <a:prstClr val="black">
                    <a:tint val="75000"/>
                  </a:prstClr>
                </a:solidFill>
              </a:rPr>
              <a:pPr/>
              <a:t>15/11/2017</a:t>
            </a:fld>
            <a:endParaRPr lang="en-AU">
              <a:solidFill>
                <a:prstClr val="black">
                  <a:tint val="75000"/>
                </a:prstClr>
              </a:solidFill>
            </a:endParaRPr>
          </a:p>
        </p:txBody>
      </p:sp>
      <p:sp>
        <p:nvSpPr>
          <p:cNvPr id="5" name="Footer Placeholder 4">
            <a:extLst>
              <a:ext uri="{FF2B5EF4-FFF2-40B4-BE49-F238E27FC236}">
                <a16:creationId xmlns:a16="http://schemas.microsoft.com/office/drawing/2014/main" xmlns="" id="{5C815730-DBFA-4B0C-96B5-66301DBEBB4A}"/>
              </a:ext>
            </a:extLst>
          </p:cNvPr>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a:extLst>
              <a:ext uri="{FF2B5EF4-FFF2-40B4-BE49-F238E27FC236}">
                <a16:creationId xmlns:a16="http://schemas.microsoft.com/office/drawing/2014/main" xmlns="" id="{6228F281-DBC4-432A-805A-E90467D0C90B}"/>
              </a:ext>
            </a:extLst>
          </p:cNvPr>
          <p:cNvSpPr>
            <a:spLocks noGrp="1"/>
          </p:cNvSpPr>
          <p:nvPr>
            <p:ph type="sldNum" sz="quarter" idx="12"/>
          </p:nvPr>
        </p:nvSpPr>
        <p:spPr/>
        <p:txBody>
          <a:bodyPr/>
          <a:lstStyle/>
          <a:p>
            <a:fld id="{00214BF1-4BB3-4E10-8682-4DE93ABAE81C}"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4093011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2.jp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image" Target="../media/image3.jp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4.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a:lum/>
          </a:blip>
          <a:srcRect/>
          <a:stretch>
            <a:fillRect/>
          </a:stretch>
        </a:blipFill>
        <a:effectLst/>
      </p:bgPr>
    </p:bg>
    <p:spTree>
      <p:nvGrpSpPr>
        <p:cNvPr id="1" name=""/>
        <p:cNvGrpSpPr/>
        <p:nvPr/>
      </p:nvGrpSpPr>
      <p:grpSpPr>
        <a:xfrm>
          <a:off x="0" y="0"/>
          <a:ext cx="0" cy="0"/>
          <a:chOff x="0" y="0"/>
          <a:chExt cx="0" cy="0"/>
        </a:xfrm>
      </p:grpSpPr>
      <p:sp>
        <p:nvSpPr>
          <p:cNvPr id="63497" name="Rectangle 9"/>
          <p:cNvSpPr>
            <a:spLocks noGrp="1" noChangeArrowheads="1"/>
          </p:cNvSpPr>
          <p:nvPr>
            <p:ph type="body" idx="1"/>
          </p:nvPr>
        </p:nvSpPr>
        <p:spPr bwMode="auto">
          <a:xfrm>
            <a:off x="611188" y="1807369"/>
            <a:ext cx="8229600" cy="1765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smtClean="0"/>
          </a:p>
        </p:txBody>
      </p:sp>
      <p:sp>
        <p:nvSpPr>
          <p:cNvPr id="63499" name="Rectangle 11"/>
          <p:cNvSpPr>
            <a:spLocks noGrp="1" noChangeArrowheads="1"/>
          </p:cNvSpPr>
          <p:nvPr>
            <p:ph type="title"/>
          </p:nvPr>
        </p:nvSpPr>
        <p:spPr bwMode="auto">
          <a:xfrm>
            <a:off x="614363" y="1395412"/>
            <a:ext cx="82296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lvl="0"/>
            <a:r>
              <a:rPr lang="en-US" smtClean="0"/>
              <a:t>Click to edit Master title style</a:t>
            </a:r>
            <a:endParaRPr lang="en-AU" dirty="0" smtClean="0"/>
          </a:p>
        </p:txBody>
      </p:sp>
      <p:sp>
        <p:nvSpPr>
          <p:cNvPr id="63500" name="Rectangle 12"/>
          <p:cNvSpPr>
            <a:spLocks noGrp="1" noChangeArrowheads="1"/>
          </p:cNvSpPr>
          <p:nvPr>
            <p:ph type="ftr" sz="quarter" idx="3"/>
          </p:nvPr>
        </p:nvSpPr>
        <p:spPr bwMode="auto">
          <a:xfrm>
            <a:off x="611188" y="3723878"/>
            <a:ext cx="8208962"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eaLnBrk="1" hangingPunct="1">
              <a:lnSpc>
                <a:spcPct val="80000"/>
              </a:lnSpc>
              <a:spcBef>
                <a:spcPct val="50000"/>
              </a:spcBef>
              <a:defRPr sz="1400" b="1">
                <a:solidFill>
                  <a:srgbClr val="4D4D4D"/>
                </a:solidFill>
              </a:defRPr>
            </a:lvl1pPr>
          </a:lstStyle>
          <a:p>
            <a:r>
              <a:rPr lang="en-AU" dirty="0" smtClean="0"/>
              <a:t>Phone:</a:t>
            </a:r>
            <a:r>
              <a:rPr lang="en-AU" b="0" dirty="0" smtClean="0"/>
              <a:t> +61 2 6249 9111</a:t>
            </a:r>
          </a:p>
          <a:p>
            <a:r>
              <a:rPr lang="en-AU" dirty="0" smtClean="0"/>
              <a:t>Web:</a:t>
            </a:r>
            <a:r>
              <a:rPr lang="en-AU" b="0" dirty="0" smtClean="0"/>
              <a:t> www.ga.gov.au</a:t>
            </a:r>
          </a:p>
          <a:p>
            <a:r>
              <a:rPr lang="en-AU" dirty="0" smtClean="0"/>
              <a:t>Email:</a:t>
            </a:r>
            <a:r>
              <a:rPr lang="en-AU" b="0" dirty="0" smtClean="0"/>
              <a:t> feedback@ga.gov.au</a:t>
            </a:r>
          </a:p>
          <a:p>
            <a:r>
              <a:rPr lang="en-AU" dirty="0" smtClean="0"/>
              <a:t>Address:</a:t>
            </a:r>
            <a:r>
              <a:rPr lang="en-AU" b="0" dirty="0" smtClean="0"/>
              <a:t> </a:t>
            </a:r>
            <a:r>
              <a:rPr lang="en-AU" b="0" dirty="0" err="1" smtClean="0"/>
              <a:t>Cnr</a:t>
            </a:r>
            <a:r>
              <a:rPr lang="en-AU" b="0" dirty="0" smtClean="0"/>
              <a:t> Jerrabomberra Avenue and Hindmarsh Drive, Symonston ACT 2609</a:t>
            </a:r>
          </a:p>
          <a:p>
            <a:r>
              <a:rPr lang="en-AU" dirty="0" smtClean="0"/>
              <a:t>Postal Address:</a:t>
            </a:r>
            <a:r>
              <a:rPr lang="en-AU" b="0" dirty="0" smtClean="0"/>
              <a:t> GPO Box 378, Canberra ACT 2601</a:t>
            </a:r>
            <a:endParaRPr lang="en-AU" b="0" dirty="0"/>
          </a:p>
        </p:txBody>
      </p:sp>
    </p:spTree>
  </p:cSld>
  <p:clrMap bg1="lt1" tx1="dk1" bg2="lt2" tx2="dk2" accent1="accent1" accent2="accent2" accent3="accent3" accent4="accent4" accent5="accent5" accent6="accent6" hlink="hlink" folHlink="folHlink"/>
  <p:sldLayoutIdLst>
    <p:sldLayoutId id="2147483656" r:id="rId1"/>
    <p:sldLayoutId id="2147483661" r:id="rId2"/>
  </p:sldLayoutIdLst>
  <p:timing>
    <p:tnLst>
      <p:par>
        <p:cTn id="1" dur="indefinite" restart="never" nodeType="tmRoot"/>
      </p:par>
    </p:tnLst>
  </p:timing>
  <p:hf sldNum="0" hdr="0" dt="0"/>
  <p:txStyles>
    <p:titleStyle>
      <a:lvl1pPr algn="l" rtl="0" eaLnBrk="1" fontAlgn="base" hangingPunct="1">
        <a:spcBef>
          <a:spcPct val="0"/>
        </a:spcBef>
        <a:spcAft>
          <a:spcPct val="0"/>
        </a:spcAft>
        <a:defRPr sz="2400" b="1">
          <a:solidFill>
            <a:srgbClr val="006983"/>
          </a:solidFill>
          <a:latin typeface="+mj-lt"/>
          <a:ea typeface="+mj-ea"/>
          <a:cs typeface="+mj-cs"/>
        </a:defRPr>
      </a:lvl1pPr>
      <a:lvl2pPr algn="l" rtl="0" eaLnBrk="1" fontAlgn="base" hangingPunct="1">
        <a:spcBef>
          <a:spcPct val="0"/>
        </a:spcBef>
        <a:spcAft>
          <a:spcPct val="0"/>
        </a:spcAft>
        <a:defRPr sz="2600" b="1">
          <a:solidFill>
            <a:srgbClr val="006983"/>
          </a:solidFill>
          <a:latin typeface="Arial" charset="0"/>
        </a:defRPr>
      </a:lvl2pPr>
      <a:lvl3pPr algn="l" rtl="0" eaLnBrk="1" fontAlgn="base" hangingPunct="1">
        <a:spcBef>
          <a:spcPct val="0"/>
        </a:spcBef>
        <a:spcAft>
          <a:spcPct val="0"/>
        </a:spcAft>
        <a:defRPr sz="2600" b="1">
          <a:solidFill>
            <a:srgbClr val="006983"/>
          </a:solidFill>
          <a:latin typeface="Arial" charset="0"/>
        </a:defRPr>
      </a:lvl3pPr>
      <a:lvl4pPr algn="l" rtl="0" eaLnBrk="1" fontAlgn="base" hangingPunct="1">
        <a:spcBef>
          <a:spcPct val="0"/>
        </a:spcBef>
        <a:spcAft>
          <a:spcPct val="0"/>
        </a:spcAft>
        <a:defRPr sz="2600" b="1">
          <a:solidFill>
            <a:srgbClr val="006983"/>
          </a:solidFill>
          <a:latin typeface="Arial" charset="0"/>
        </a:defRPr>
      </a:lvl4pPr>
      <a:lvl5pPr algn="l" rtl="0" eaLnBrk="1" fontAlgn="base" hangingPunct="1">
        <a:spcBef>
          <a:spcPct val="0"/>
        </a:spcBef>
        <a:spcAft>
          <a:spcPct val="0"/>
        </a:spcAft>
        <a:defRPr sz="2600" b="1">
          <a:solidFill>
            <a:srgbClr val="006983"/>
          </a:solidFill>
          <a:latin typeface="Arial" charset="0"/>
        </a:defRPr>
      </a:lvl5pPr>
      <a:lvl6pPr marL="457200" algn="l" rtl="0" eaLnBrk="1" fontAlgn="base" hangingPunct="1">
        <a:spcBef>
          <a:spcPct val="0"/>
        </a:spcBef>
        <a:spcAft>
          <a:spcPct val="0"/>
        </a:spcAft>
        <a:defRPr sz="2600" b="1">
          <a:solidFill>
            <a:srgbClr val="006983"/>
          </a:solidFill>
          <a:latin typeface="Arial" charset="0"/>
        </a:defRPr>
      </a:lvl6pPr>
      <a:lvl7pPr marL="914400" algn="l" rtl="0" eaLnBrk="1" fontAlgn="base" hangingPunct="1">
        <a:spcBef>
          <a:spcPct val="0"/>
        </a:spcBef>
        <a:spcAft>
          <a:spcPct val="0"/>
        </a:spcAft>
        <a:defRPr sz="2600" b="1">
          <a:solidFill>
            <a:srgbClr val="006983"/>
          </a:solidFill>
          <a:latin typeface="Arial" charset="0"/>
        </a:defRPr>
      </a:lvl7pPr>
      <a:lvl8pPr marL="1371600" algn="l" rtl="0" eaLnBrk="1" fontAlgn="base" hangingPunct="1">
        <a:spcBef>
          <a:spcPct val="0"/>
        </a:spcBef>
        <a:spcAft>
          <a:spcPct val="0"/>
        </a:spcAft>
        <a:defRPr sz="2600" b="1">
          <a:solidFill>
            <a:srgbClr val="006983"/>
          </a:solidFill>
          <a:latin typeface="Arial" charset="0"/>
        </a:defRPr>
      </a:lvl8pPr>
      <a:lvl9pPr marL="1828800" algn="l" rtl="0" eaLnBrk="1" fontAlgn="base" hangingPunct="1">
        <a:spcBef>
          <a:spcPct val="0"/>
        </a:spcBef>
        <a:spcAft>
          <a:spcPct val="0"/>
        </a:spcAft>
        <a:defRPr sz="2600" b="1">
          <a:solidFill>
            <a:srgbClr val="006983"/>
          </a:solidFill>
          <a:latin typeface="Arial" charset="0"/>
        </a:defRPr>
      </a:lvl9pPr>
    </p:titleStyle>
    <p:bodyStyle>
      <a:lvl1pPr algn="l" rtl="0" eaLnBrk="1" fontAlgn="base" hangingPunct="1">
        <a:spcBef>
          <a:spcPct val="50000"/>
        </a:spcBef>
        <a:spcAft>
          <a:spcPct val="0"/>
        </a:spcAft>
        <a:defRPr sz="1800">
          <a:solidFill>
            <a:srgbClr val="4D4D4D"/>
          </a:solidFill>
          <a:latin typeface="+mn-lt"/>
          <a:ea typeface="+mn-ea"/>
          <a:cs typeface="+mn-cs"/>
        </a:defRPr>
      </a:lvl1pPr>
      <a:lvl2pPr marL="447675" indent="-268288" algn="l" rtl="0" eaLnBrk="1" fontAlgn="base" hangingPunct="1">
        <a:spcBef>
          <a:spcPct val="50000"/>
        </a:spcBef>
        <a:spcAft>
          <a:spcPct val="0"/>
        </a:spcAft>
        <a:buChar char="•"/>
        <a:defRPr sz="1800">
          <a:solidFill>
            <a:srgbClr val="4D4D4D"/>
          </a:solidFill>
          <a:latin typeface="+mn-lt"/>
        </a:defRPr>
      </a:lvl2pPr>
      <a:lvl3pPr marL="895350" indent="-265113" algn="l" rtl="0" eaLnBrk="1" fontAlgn="base" hangingPunct="1">
        <a:spcBef>
          <a:spcPct val="25000"/>
        </a:spcBef>
        <a:spcAft>
          <a:spcPct val="0"/>
        </a:spcAft>
        <a:buFont typeface="Arial" charset="0"/>
        <a:buChar char="–"/>
        <a:defRPr sz="1600">
          <a:solidFill>
            <a:srgbClr val="4D4D4D"/>
          </a:solidFill>
          <a:latin typeface="+mn-lt"/>
        </a:defRPr>
      </a:lvl3pPr>
      <a:lvl4pPr marL="1344613" indent="-268288" algn="l" rtl="0" eaLnBrk="1" fontAlgn="base" hangingPunct="1">
        <a:spcBef>
          <a:spcPct val="25000"/>
        </a:spcBef>
        <a:spcAft>
          <a:spcPct val="0"/>
        </a:spcAft>
        <a:buChar char="•"/>
        <a:defRPr sz="1600">
          <a:solidFill>
            <a:srgbClr val="4D4D4D"/>
          </a:solidFill>
          <a:latin typeface="+mn-lt"/>
        </a:defRPr>
      </a:lvl4pPr>
      <a:lvl5pPr marL="1792288" indent="-268288" algn="l" rtl="0" eaLnBrk="1" fontAlgn="base" hangingPunct="1">
        <a:spcBef>
          <a:spcPct val="25000"/>
        </a:spcBef>
        <a:spcAft>
          <a:spcPct val="0"/>
        </a:spcAft>
        <a:buFont typeface="Arial" charset="0"/>
        <a:buChar char="–"/>
        <a:defRPr sz="1600">
          <a:solidFill>
            <a:srgbClr val="4D4D4D"/>
          </a:solidFill>
          <a:latin typeface="+mn-lt"/>
        </a:defRPr>
      </a:lvl5pPr>
      <a:lvl6pPr marL="2249488" indent="-268288" algn="l" rtl="0" eaLnBrk="1" fontAlgn="base" hangingPunct="1">
        <a:spcBef>
          <a:spcPct val="25000"/>
        </a:spcBef>
        <a:spcAft>
          <a:spcPct val="0"/>
        </a:spcAft>
        <a:buFont typeface="Arial" charset="0"/>
        <a:buChar char="–"/>
        <a:defRPr sz="2000">
          <a:solidFill>
            <a:srgbClr val="4D4D4D"/>
          </a:solidFill>
          <a:latin typeface="+mn-lt"/>
        </a:defRPr>
      </a:lvl6pPr>
      <a:lvl7pPr marL="2706688" indent="-268288" algn="l" rtl="0" eaLnBrk="1" fontAlgn="base" hangingPunct="1">
        <a:spcBef>
          <a:spcPct val="25000"/>
        </a:spcBef>
        <a:spcAft>
          <a:spcPct val="0"/>
        </a:spcAft>
        <a:buFont typeface="Arial" charset="0"/>
        <a:buChar char="–"/>
        <a:defRPr sz="2000">
          <a:solidFill>
            <a:srgbClr val="4D4D4D"/>
          </a:solidFill>
          <a:latin typeface="+mn-lt"/>
        </a:defRPr>
      </a:lvl7pPr>
      <a:lvl8pPr marL="3163888" indent="-268288" algn="l" rtl="0" eaLnBrk="1" fontAlgn="base" hangingPunct="1">
        <a:spcBef>
          <a:spcPct val="25000"/>
        </a:spcBef>
        <a:spcAft>
          <a:spcPct val="0"/>
        </a:spcAft>
        <a:buFont typeface="Arial" charset="0"/>
        <a:buChar char="–"/>
        <a:defRPr sz="2000">
          <a:solidFill>
            <a:srgbClr val="4D4D4D"/>
          </a:solidFill>
          <a:latin typeface="+mn-lt"/>
        </a:defRPr>
      </a:lvl8pPr>
      <a:lvl9pPr marL="3621088" indent="-268288" algn="l" rtl="0" eaLnBrk="1" fontAlgn="base" hangingPunct="1">
        <a:spcBef>
          <a:spcPct val="25000"/>
        </a:spcBef>
        <a:spcAft>
          <a:spcPct val="0"/>
        </a:spcAft>
        <a:buFont typeface="Arial" charset="0"/>
        <a:buChar char="–"/>
        <a:defRPr sz="2000">
          <a:solidFill>
            <a:srgbClr val="4D4D4D"/>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a:lum/>
          </a:blip>
          <a:srcRect/>
          <a:stretch>
            <a:fillRect/>
          </a:stretch>
        </a:blipFill>
        <a:effectLst/>
      </p:bgPr>
    </p:bg>
    <p:spTree>
      <p:nvGrpSpPr>
        <p:cNvPr id="1" name=""/>
        <p:cNvGrpSpPr/>
        <p:nvPr/>
      </p:nvGrpSpPr>
      <p:grpSpPr>
        <a:xfrm>
          <a:off x="0" y="0"/>
          <a:ext cx="0" cy="0"/>
          <a:chOff x="0" y="0"/>
          <a:chExt cx="0" cy="0"/>
        </a:xfrm>
      </p:grpSpPr>
      <p:sp>
        <p:nvSpPr>
          <p:cNvPr id="385026" name="Rectangle 2"/>
          <p:cNvSpPr>
            <a:spLocks noGrp="1" noChangeArrowheads="1"/>
          </p:cNvSpPr>
          <p:nvPr>
            <p:ph type="title"/>
          </p:nvPr>
        </p:nvSpPr>
        <p:spPr bwMode="auto">
          <a:xfrm>
            <a:off x="457200" y="311944"/>
            <a:ext cx="82296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lvl="0"/>
            <a:r>
              <a:rPr lang="en-AU" dirty="0" smtClean="0"/>
              <a:t>Click to edit Master Title style</a:t>
            </a:r>
          </a:p>
        </p:txBody>
      </p:sp>
      <p:sp>
        <p:nvSpPr>
          <p:cNvPr id="385027" name="Rectangle 3"/>
          <p:cNvSpPr>
            <a:spLocks noGrp="1" noChangeArrowheads="1"/>
          </p:cNvSpPr>
          <p:nvPr>
            <p:ph type="body" idx="1"/>
          </p:nvPr>
        </p:nvSpPr>
        <p:spPr bwMode="auto">
          <a:xfrm>
            <a:off x="457200" y="717822"/>
            <a:ext cx="8229600" cy="3942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p>
        </p:txBody>
      </p:sp>
      <p:sp>
        <p:nvSpPr>
          <p:cNvPr id="385028" name="Rectangle 4"/>
          <p:cNvSpPr>
            <a:spLocks noGrp="1" noChangeArrowheads="1"/>
          </p:cNvSpPr>
          <p:nvPr>
            <p:ph type="ftr" sz="quarter" idx="3"/>
          </p:nvPr>
        </p:nvSpPr>
        <p:spPr bwMode="auto">
          <a:xfrm>
            <a:off x="4284664" y="4844654"/>
            <a:ext cx="4751387" cy="310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r" eaLnBrk="1" hangingPunct="1">
              <a:spcBef>
                <a:spcPct val="50000"/>
              </a:spcBef>
              <a:defRPr sz="800">
                <a:solidFill>
                  <a:schemeClr val="bg1"/>
                </a:solidFill>
              </a:defRPr>
            </a:lvl1pPr>
          </a:lstStyle>
          <a:p>
            <a:endParaRPr lang="en-AU" dirty="0"/>
          </a:p>
        </p:txBody>
      </p:sp>
    </p:spTree>
  </p:cSld>
  <p:clrMap bg1="lt1" tx1="dk1" bg2="lt2" tx2="dk2" accent1="accent1" accent2="accent2" accent3="accent3" accent4="accent4" accent5="accent5" accent6="accent6" hlink="hlink" folHlink="folHlink"/>
  <p:sldLayoutIdLst>
    <p:sldLayoutId id="2147483658" r:id="rId1"/>
    <p:sldLayoutId id="2147483671" r:id="rId2"/>
  </p:sldLayoutIdLst>
  <p:timing>
    <p:tnLst>
      <p:par>
        <p:cTn id="1" dur="indefinite" restart="never" nodeType="tmRoot"/>
      </p:par>
    </p:tnLst>
  </p:timing>
  <p:hf sldNum="0" hdr="0" dt="0"/>
  <p:txStyles>
    <p:titleStyle>
      <a:lvl1pPr algn="l" rtl="0" fontAlgn="base">
        <a:spcBef>
          <a:spcPct val="0"/>
        </a:spcBef>
        <a:spcAft>
          <a:spcPct val="0"/>
        </a:spcAft>
        <a:defRPr sz="2400" b="1">
          <a:solidFill>
            <a:srgbClr val="267485"/>
          </a:solidFill>
          <a:latin typeface="+mj-lt"/>
          <a:ea typeface="+mj-ea"/>
          <a:cs typeface="+mj-cs"/>
        </a:defRPr>
      </a:lvl1pPr>
      <a:lvl2pPr algn="l" rtl="0" fontAlgn="base">
        <a:spcBef>
          <a:spcPct val="0"/>
        </a:spcBef>
        <a:spcAft>
          <a:spcPct val="0"/>
        </a:spcAft>
        <a:defRPr sz="2600" b="1">
          <a:solidFill>
            <a:schemeClr val="bg1"/>
          </a:solidFill>
          <a:latin typeface="Arial" charset="0"/>
        </a:defRPr>
      </a:lvl2pPr>
      <a:lvl3pPr algn="l" rtl="0" fontAlgn="base">
        <a:spcBef>
          <a:spcPct val="0"/>
        </a:spcBef>
        <a:spcAft>
          <a:spcPct val="0"/>
        </a:spcAft>
        <a:defRPr sz="2600" b="1">
          <a:solidFill>
            <a:schemeClr val="bg1"/>
          </a:solidFill>
          <a:latin typeface="Arial" charset="0"/>
        </a:defRPr>
      </a:lvl3pPr>
      <a:lvl4pPr algn="l" rtl="0" fontAlgn="base">
        <a:spcBef>
          <a:spcPct val="0"/>
        </a:spcBef>
        <a:spcAft>
          <a:spcPct val="0"/>
        </a:spcAft>
        <a:defRPr sz="2600" b="1">
          <a:solidFill>
            <a:schemeClr val="bg1"/>
          </a:solidFill>
          <a:latin typeface="Arial" charset="0"/>
        </a:defRPr>
      </a:lvl4pPr>
      <a:lvl5pPr algn="l" rtl="0" fontAlgn="base">
        <a:spcBef>
          <a:spcPct val="0"/>
        </a:spcBef>
        <a:spcAft>
          <a:spcPct val="0"/>
        </a:spcAft>
        <a:defRPr sz="2600" b="1">
          <a:solidFill>
            <a:schemeClr val="bg1"/>
          </a:solidFill>
          <a:latin typeface="Arial" charset="0"/>
        </a:defRPr>
      </a:lvl5pPr>
      <a:lvl6pPr marL="457200" algn="l" rtl="0" fontAlgn="base">
        <a:spcBef>
          <a:spcPct val="0"/>
        </a:spcBef>
        <a:spcAft>
          <a:spcPct val="0"/>
        </a:spcAft>
        <a:defRPr sz="2600" b="1">
          <a:solidFill>
            <a:schemeClr val="bg1"/>
          </a:solidFill>
          <a:latin typeface="Arial" charset="0"/>
        </a:defRPr>
      </a:lvl6pPr>
      <a:lvl7pPr marL="914400" algn="l" rtl="0" fontAlgn="base">
        <a:spcBef>
          <a:spcPct val="0"/>
        </a:spcBef>
        <a:spcAft>
          <a:spcPct val="0"/>
        </a:spcAft>
        <a:defRPr sz="2600" b="1">
          <a:solidFill>
            <a:schemeClr val="bg1"/>
          </a:solidFill>
          <a:latin typeface="Arial" charset="0"/>
        </a:defRPr>
      </a:lvl7pPr>
      <a:lvl8pPr marL="1371600" algn="l" rtl="0" fontAlgn="base">
        <a:spcBef>
          <a:spcPct val="0"/>
        </a:spcBef>
        <a:spcAft>
          <a:spcPct val="0"/>
        </a:spcAft>
        <a:defRPr sz="2600" b="1">
          <a:solidFill>
            <a:schemeClr val="bg1"/>
          </a:solidFill>
          <a:latin typeface="Arial" charset="0"/>
        </a:defRPr>
      </a:lvl8pPr>
      <a:lvl9pPr marL="1828800" algn="l" rtl="0" fontAlgn="base">
        <a:spcBef>
          <a:spcPct val="0"/>
        </a:spcBef>
        <a:spcAft>
          <a:spcPct val="0"/>
        </a:spcAft>
        <a:defRPr sz="2600" b="1">
          <a:solidFill>
            <a:schemeClr val="bg1"/>
          </a:solidFill>
          <a:latin typeface="Arial" charset="0"/>
        </a:defRPr>
      </a:lvl9pPr>
    </p:titleStyle>
    <p:bodyStyle>
      <a:lvl1pPr algn="l" rtl="0" fontAlgn="base">
        <a:spcBef>
          <a:spcPct val="50000"/>
        </a:spcBef>
        <a:spcAft>
          <a:spcPct val="0"/>
        </a:spcAft>
        <a:defRPr sz="1800">
          <a:solidFill>
            <a:srgbClr val="4D4D4D"/>
          </a:solidFill>
          <a:latin typeface="+mn-lt"/>
          <a:ea typeface="+mn-ea"/>
          <a:cs typeface="+mn-cs"/>
        </a:defRPr>
      </a:lvl1pPr>
      <a:lvl2pPr marL="447675" indent="-268288" algn="l" rtl="0" fontAlgn="base">
        <a:spcBef>
          <a:spcPct val="50000"/>
        </a:spcBef>
        <a:spcAft>
          <a:spcPct val="0"/>
        </a:spcAft>
        <a:buChar char="•"/>
        <a:defRPr sz="1800">
          <a:solidFill>
            <a:srgbClr val="4D4D4D"/>
          </a:solidFill>
          <a:latin typeface="+mn-lt"/>
        </a:defRPr>
      </a:lvl2pPr>
      <a:lvl3pPr marL="895350" indent="-268288" algn="l" rtl="0" fontAlgn="base">
        <a:spcBef>
          <a:spcPct val="25000"/>
        </a:spcBef>
        <a:spcAft>
          <a:spcPct val="0"/>
        </a:spcAft>
        <a:buFont typeface="Arial" charset="0"/>
        <a:buChar char="–"/>
        <a:defRPr sz="1600">
          <a:solidFill>
            <a:srgbClr val="4D4D4D"/>
          </a:solidFill>
          <a:latin typeface="+mn-lt"/>
        </a:defRPr>
      </a:lvl3pPr>
      <a:lvl4pPr marL="1350963" indent="-271463" algn="l" rtl="0" fontAlgn="base">
        <a:spcBef>
          <a:spcPct val="25000"/>
        </a:spcBef>
        <a:spcAft>
          <a:spcPct val="0"/>
        </a:spcAft>
        <a:buChar char="•"/>
        <a:defRPr sz="1600">
          <a:solidFill>
            <a:srgbClr val="4D4D4D"/>
          </a:solidFill>
          <a:latin typeface="+mn-lt"/>
        </a:defRPr>
      </a:lvl4pPr>
      <a:lvl5pPr marL="1792288" indent="-261938" algn="l" rtl="0" fontAlgn="base">
        <a:spcBef>
          <a:spcPct val="25000"/>
        </a:spcBef>
        <a:spcAft>
          <a:spcPct val="0"/>
        </a:spcAft>
        <a:buFont typeface="Arial" charset="0"/>
        <a:buChar char="–"/>
        <a:defRPr sz="1600">
          <a:solidFill>
            <a:srgbClr val="4D4D4D"/>
          </a:solidFill>
          <a:latin typeface="+mn-lt"/>
        </a:defRPr>
      </a:lvl5pPr>
      <a:lvl6pPr marL="2249488" indent="-261938" algn="l" rtl="0" fontAlgn="base">
        <a:spcBef>
          <a:spcPct val="25000"/>
        </a:spcBef>
        <a:spcAft>
          <a:spcPct val="0"/>
        </a:spcAft>
        <a:buFont typeface="Arial" charset="0"/>
        <a:buChar char="–"/>
        <a:defRPr sz="2000">
          <a:solidFill>
            <a:schemeClr val="bg1"/>
          </a:solidFill>
          <a:latin typeface="+mn-lt"/>
        </a:defRPr>
      </a:lvl6pPr>
      <a:lvl7pPr marL="2706688" indent="-261938" algn="l" rtl="0" fontAlgn="base">
        <a:spcBef>
          <a:spcPct val="25000"/>
        </a:spcBef>
        <a:spcAft>
          <a:spcPct val="0"/>
        </a:spcAft>
        <a:buFont typeface="Arial" charset="0"/>
        <a:buChar char="–"/>
        <a:defRPr sz="2000">
          <a:solidFill>
            <a:schemeClr val="bg1"/>
          </a:solidFill>
          <a:latin typeface="+mn-lt"/>
        </a:defRPr>
      </a:lvl7pPr>
      <a:lvl8pPr marL="3163888" indent="-261938" algn="l" rtl="0" fontAlgn="base">
        <a:spcBef>
          <a:spcPct val="25000"/>
        </a:spcBef>
        <a:spcAft>
          <a:spcPct val="0"/>
        </a:spcAft>
        <a:buFont typeface="Arial" charset="0"/>
        <a:buChar char="–"/>
        <a:defRPr sz="2000">
          <a:solidFill>
            <a:schemeClr val="bg1"/>
          </a:solidFill>
          <a:latin typeface="+mn-lt"/>
        </a:defRPr>
      </a:lvl8pPr>
      <a:lvl9pPr marL="3621088" indent="-261938" algn="l" rtl="0" fontAlgn="base">
        <a:spcBef>
          <a:spcPct val="25000"/>
        </a:spcBef>
        <a:spcAft>
          <a:spcPct val="0"/>
        </a:spcAft>
        <a:buFont typeface="Arial" charset="0"/>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a:lum/>
          </a:blip>
          <a:srcRect/>
          <a:stretch>
            <a:fillRect/>
          </a:stretch>
        </a:blipFill>
        <a:effectLst/>
      </p:bgPr>
    </p:bg>
    <p:spTree>
      <p:nvGrpSpPr>
        <p:cNvPr id="1" name=""/>
        <p:cNvGrpSpPr/>
        <p:nvPr/>
      </p:nvGrpSpPr>
      <p:grpSpPr>
        <a:xfrm>
          <a:off x="0" y="0"/>
          <a:ext cx="0" cy="0"/>
          <a:chOff x="0" y="0"/>
          <a:chExt cx="0" cy="0"/>
        </a:xfrm>
      </p:grpSpPr>
      <p:sp>
        <p:nvSpPr>
          <p:cNvPr id="413698" name="Rectangle 2"/>
          <p:cNvSpPr>
            <a:spLocks noGrp="1" noChangeArrowheads="1"/>
          </p:cNvSpPr>
          <p:nvPr>
            <p:ph type="title"/>
          </p:nvPr>
        </p:nvSpPr>
        <p:spPr bwMode="auto">
          <a:xfrm>
            <a:off x="614363" y="1395413"/>
            <a:ext cx="82296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lvl="0"/>
            <a:r>
              <a:rPr lang="en-AU" dirty="0" smtClean="0"/>
              <a:t>Click to edit Master Title Style</a:t>
            </a:r>
          </a:p>
        </p:txBody>
      </p:sp>
      <p:sp>
        <p:nvSpPr>
          <p:cNvPr id="413699" name="Rectangle 3"/>
          <p:cNvSpPr>
            <a:spLocks noGrp="1" noChangeArrowheads="1"/>
          </p:cNvSpPr>
          <p:nvPr>
            <p:ph type="body" idx="1"/>
          </p:nvPr>
        </p:nvSpPr>
        <p:spPr bwMode="auto">
          <a:xfrm>
            <a:off x="611188" y="1862138"/>
            <a:ext cx="82296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lvl="0"/>
            <a:r>
              <a:rPr lang="en-AU" dirty="0" smtClean="0"/>
              <a:t>Click to edit Master Author style</a:t>
            </a:r>
          </a:p>
        </p:txBody>
      </p:sp>
    </p:spTree>
  </p:cSld>
  <p:clrMap bg1="lt1" tx1="dk1" bg2="lt2" tx2="dk2" accent1="accent1" accent2="accent2" accent3="accent3" accent4="accent4" accent5="accent5" accent6="accent6" hlink="hlink" folHlink="folHlink"/>
  <p:sldLayoutIdLst>
    <p:sldLayoutId id="2147483660" r:id="rId1"/>
    <p:sldLayoutId id="2147483681" r:id="rId2"/>
  </p:sldLayoutIdLst>
  <p:timing>
    <p:tnLst>
      <p:par>
        <p:cTn id="1" dur="indefinite" restart="never" nodeType="tmRoot"/>
      </p:par>
    </p:tnLst>
  </p:timing>
  <p:txStyles>
    <p:titleStyle>
      <a:lvl1pPr algn="l" rtl="0" fontAlgn="base">
        <a:spcBef>
          <a:spcPct val="0"/>
        </a:spcBef>
        <a:spcAft>
          <a:spcPct val="0"/>
        </a:spcAft>
        <a:defRPr sz="2400" b="1">
          <a:solidFill>
            <a:srgbClr val="4D4D4D"/>
          </a:solidFill>
          <a:latin typeface="+mj-lt"/>
          <a:ea typeface="+mj-ea"/>
          <a:cs typeface="+mj-cs"/>
        </a:defRPr>
      </a:lvl1pPr>
      <a:lvl2pPr algn="l" rtl="0" fontAlgn="base">
        <a:spcBef>
          <a:spcPct val="0"/>
        </a:spcBef>
        <a:spcAft>
          <a:spcPct val="0"/>
        </a:spcAft>
        <a:defRPr sz="3000" b="1">
          <a:solidFill>
            <a:srgbClr val="4D4D4D"/>
          </a:solidFill>
          <a:latin typeface="Arial" charset="0"/>
        </a:defRPr>
      </a:lvl2pPr>
      <a:lvl3pPr algn="l" rtl="0" fontAlgn="base">
        <a:spcBef>
          <a:spcPct val="0"/>
        </a:spcBef>
        <a:spcAft>
          <a:spcPct val="0"/>
        </a:spcAft>
        <a:defRPr sz="3000" b="1">
          <a:solidFill>
            <a:srgbClr val="4D4D4D"/>
          </a:solidFill>
          <a:latin typeface="Arial" charset="0"/>
        </a:defRPr>
      </a:lvl3pPr>
      <a:lvl4pPr algn="l" rtl="0" fontAlgn="base">
        <a:spcBef>
          <a:spcPct val="0"/>
        </a:spcBef>
        <a:spcAft>
          <a:spcPct val="0"/>
        </a:spcAft>
        <a:defRPr sz="3000" b="1">
          <a:solidFill>
            <a:srgbClr val="4D4D4D"/>
          </a:solidFill>
          <a:latin typeface="Arial" charset="0"/>
        </a:defRPr>
      </a:lvl4pPr>
      <a:lvl5pPr algn="l" rtl="0" fontAlgn="base">
        <a:spcBef>
          <a:spcPct val="0"/>
        </a:spcBef>
        <a:spcAft>
          <a:spcPct val="0"/>
        </a:spcAft>
        <a:defRPr sz="3000" b="1">
          <a:solidFill>
            <a:srgbClr val="4D4D4D"/>
          </a:solidFill>
          <a:latin typeface="Arial" charset="0"/>
        </a:defRPr>
      </a:lvl5pPr>
      <a:lvl6pPr marL="457200" algn="l" rtl="0" fontAlgn="base">
        <a:spcBef>
          <a:spcPct val="0"/>
        </a:spcBef>
        <a:spcAft>
          <a:spcPct val="0"/>
        </a:spcAft>
        <a:defRPr sz="3000" b="1">
          <a:solidFill>
            <a:srgbClr val="4D4D4D"/>
          </a:solidFill>
          <a:latin typeface="Arial" charset="0"/>
        </a:defRPr>
      </a:lvl6pPr>
      <a:lvl7pPr marL="914400" algn="l" rtl="0" fontAlgn="base">
        <a:spcBef>
          <a:spcPct val="0"/>
        </a:spcBef>
        <a:spcAft>
          <a:spcPct val="0"/>
        </a:spcAft>
        <a:defRPr sz="3000" b="1">
          <a:solidFill>
            <a:srgbClr val="4D4D4D"/>
          </a:solidFill>
          <a:latin typeface="Arial" charset="0"/>
        </a:defRPr>
      </a:lvl7pPr>
      <a:lvl8pPr marL="1371600" algn="l" rtl="0" fontAlgn="base">
        <a:spcBef>
          <a:spcPct val="0"/>
        </a:spcBef>
        <a:spcAft>
          <a:spcPct val="0"/>
        </a:spcAft>
        <a:defRPr sz="3000" b="1">
          <a:solidFill>
            <a:srgbClr val="4D4D4D"/>
          </a:solidFill>
          <a:latin typeface="Arial" charset="0"/>
        </a:defRPr>
      </a:lvl8pPr>
      <a:lvl9pPr marL="1828800" algn="l" rtl="0" fontAlgn="base">
        <a:spcBef>
          <a:spcPct val="0"/>
        </a:spcBef>
        <a:spcAft>
          <a:spcPct val="0"/>
        </a:spcAft>
        <a:defRPr sz="3000" b="1">
          <a:solidFill>
            <a:srgbClr val="4D4D4D"/>
          </a:solidFill>
          <a:latin typeface="Arial" charset="0"/>
        </a:defRPr>
      </a:lvl9pPr>
    </p:titleStyle>
    <p:bodyStyle>
      <a:lvl1pPr marL="342900" indent="-342900" algn="l" rtl="0" fontAlgn="base">
        <a:spcBef>
          <a:spcPct val="20000"/>
        </a:spcBef>
        <a:spcAft>
          <a:spcPct val="0"/>
        </a:spcAft>
        <a:defRPr sz="1600">
          <a:solidFill>
            <a:srgbClr val="4D4D4D"/>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585F6298-60CF-471D-B389-B40EC7FF967B}"/>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xmlns="" id="{EAD6095A-119F-49E4-A953-1FCEB3DF5D81}"/>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xmlns="" id="{8A61596E-A01A-4779-9AB6-FA42AD3FFEDA}"/>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E1E9A6D4-00DD-4042-9D20-AAEDF5EA132A}" type="datetimeFigureOut">
              <a:rPr lang="en-AU" smtClean="0">
                <a:solidFill>
                  <a:prstClr val="black">
                    <a:tint val="75000"/>
                  </a:prstClr>
                </a:solidFill>
              </a:rPr>
              <a:pPr/>
              <a:t>15/11/2017</a:t>
            </a:fld>
            <a:endParaRPr lang="en-AU">
              <a:solidFill>
                <a:prstClr val="black">
                  <a:tint val="75000"/>
                </a:prstClr>
              </a:solidFill>
            </a:endParaRPr>
          </a:p>
        </p:txBody>
      </p:sp>
      <p:sp>
        <p:nvSpPr>
          <p:cNvPr id="5" name="Footer Placeholder 4">
            <a:extLst>
              <a:ext uri="{FF2B5EF4-FFF2-40B4-BE49-F238E27FC236}">
                <a16:creationId xmlns:a16="http://schemas.microsoft.com/office/drawing/2014/main" xmlns="" id="{2ADCB7C6-C1B9-4DDF-BC37-9834E776E840}"/>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AU">
              <a:solidFill>
                <a:prstClr val="black">
                  <a:tint val="75000"/>
                </a:prstClr>
              </a:solidFill>
            </a:endParaRPr>
          </a:p>
        </p:txBody>
      </p:sp>
      <p:sp>
        <p:nvSpPr>
          <p:cNvPr id="6" name="Slide Number Placeholder 5">
            <a:extLst>
              <a:ext uri="{FF2B5EF4-FFF2-40B4-BE49-F238E27FC236}">
                <a16:creationId xmlns:a16="http://schemas.microsoft.com/office/drawing/2014/main" xmlns="" id="{BFD61951-92A0-432F-9AD0-FCF87935B9B3}"/>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0214BF1-4BB3-4E10-8682-4DE93ABAE81C}"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023150558"/>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8" name="Rectangle 2"/>
          <p:cNvSpPr>
            <a:spLocks noGrp="1" noChangeArrowheads="1"/>
          </p:cNvSpPr>
          <p:nvPr>
            <p:ph type="ctrTitle"/>
          </p:nvPr>
        </p:nvSpPr>
        <p:spPr>
          <a:ln/>
        </p:spPr>
        <p:txBody>
          <a:bodyPr/>
          <a:lstStyle/>
          <a:p>
            <a:r>
              <a:rPr lang="en-US" dirty="0"/>
              <a:t>Group Activity 1</a:t>
            </a:r>
          </a:p>
        </p:txBody>
      </p:sp>
      <p:sp>
        <p:nvSpPr>
          <p:cNvPr id="382981" name="Rectangle 5"/>
          <p:cNvSpPr>
            <a:spLocks noGrp="1" noChangeArrowheads="1"/>
          </p:cNvSpPr>
          <p:nvPr>
            <p:ph type="subTitle" idx="1"/>
          </p:nvPr>
        </p:nvSpPr>
        <p:spPr>
          <a:xfrm>
            <a:off x="611188" y="1862138"/>
            <a:ext cx="7916862" cy="340735"/>
          </a:xfrm>
        </p:spPr>
        <p:txBody>
          <a:bodyPr/>
          <a:lstStyle/>
          <a:p>
            <a:r>
              <a:rPr lang="en-US" dirty="0"/>
              <a:t>AusSeabed.gov.au website discussion</a:t>
            </a:r>
          </a:p>
        </p:txBody>
      </p:sp>
    </p:spTree>
    <p:extLst>
      <p:ext uri="{BB962C8B-B14F-4D97-AF65-F5344CB8AC3E}">
        <p14:creationId xmlns:p14="http://schemas.microsoft.com/office/powerpoint/2010/main" val="24547696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AU" dirty="0"/>
              <a:t>Group Activity 4</a:t>
            </a:r>
          </a:p>
        </p:txBody>
      </p:sp>
      <p:sp>
        <p:nvSpPr>
          <p:cNvPr id="6" name="Subtitle 5"/>
          <p:cNvSpPr>
            <a:spLocks noGrp="1"/>
          </p:cNvSpPr>
          <p:nvPr>
            <p:ph type="subTitle" idx="1"/>
          </p:nvPr>
        </p:nvSpPr>
        <p:spPr>
          <a:xfrm>
            <a:off x="611188" y="1862138"/>
            <a:ext cx="7916862" cy="710067"/>
          </a:xfrm>
        </p:spPr>
        <p:txBody>
          <a:bodyPr/>
          <a:lstStyle/>
          <a:p>
            <a:r>
              <a:rPr lang="en-AU" dirty="0"/>
              <a:t>Survey register and data coverage discussion</a:t>
            </a:r>
          </a:p>
          <a:p>
            <a:endParaRPr lang="en-AU" dirty="0"/>
          </a:p>
        </p:txBody>
      </p:sp>
    </p:spTree>
    <p:extLst>
      <p:ext uri="{BB962C8B-B14F-4D97-AF65-F5344CB8AC3E}">
        <p14:creationId xmlns:p14="http://schemas.microsoft.com/office/powerpoint/2010/main" val="27815463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sp>
        <p:nvSpPr>
          <p:cNvPr id="4" name="Footer Placeholder 3"/>
          <p:cNvSpPr>
            <a:spLocks noGrp="1"/>
          </p:cNvSpPr>
          <p:nvPr>
            <p:ph type="ftr" sz="quarter" idx="10"/>
          </p:nvPr>
        </p:nvSpPr>
        <p:spPr/>
        <p:txBody>
          <a:bodyPr/>
          <a:lstStyle/>
          <a:p>
            <a:endParaRPr lang="en-AU"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6499" y="123478"/>
            <a:ext cx="6191003" cy="54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18427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Survey register and data coverage discussion</a:t>
            </a:r>
          </a:p>
        </p:txBody>
      </p:sp>
      <p:sp>
        <p:nvSpPr>
          <p:cNvPr id="3" name="Content Placeholder 2"/>
          <p:cNvSpPr>
            <a:spLocks noGrp="1"/>
          </p:cNvSpPr>
          <p:nvPr>
            <p:ph idx="1"/>
          </p:nvPr>
        </p:nvSpPr>
        <p:spPr/>
        <p:txBody>
          <a:bodyPr/>
          <a:lstStyle/>
          <a:p>
            <a:r>
              <a:rPr lang="en-AU" sz="1200" b="1" dirty="0"/>
              <a:t>Survey Register</a:t>
            </a:r>
            <a:endParaRPr lang="en-AU" sz="1200" dirty="0"/>
          </a:p>
          <a:p>
            <a:pPr marL="342900" lvl="0" indent="-342900">
              <a:buFont typeface="+mj-lt"/>
              <a:buAutoNum type="arabicPeriod"/>
            </a:pPr>
            <a:r>
              <a:rPr lang="en-AU" sz="1200" dirty="0"/>
              <a:t>What information do you want to see on the planned survey register?</a:t>
            </a:r>
          </a:p>
          <a:p>
            <a:pPr marL="342900" lvl="0" indent="-342900">
              <a:buFont typeface="+mj-lt"/>
              <a:buAutoNum type="arabicPeriod"/>
            </a:pPr>
            <a:r>
              <a:rPr lang="en-AU" sz="1200" dirty="0"/>
              <a:t>What is the minimum metadata that should be required? Mark these fields as ‘mandatory’.</a:t>
            </a:r>
          </a:p>
          <a:p>
            <a:pPr marL="342900" lvl="0" indent="-342900">
              <a:buFont typeface="+mj-lt"/>
              <a:buAutoNum type="arabicPeriod"/>
            </a:pPr>
            <a:r>
              <a:rPr lang="en-AU" sz="1200" dirty="0"/>
              <a:t>Are there existing sites (national and international) that already have useful tools that we can draw on?</a:t>
            </a:r>
          </a:p>
          <a:p>
            <a:pPr marL="342900" lvl="0" indent="-342900">
              <a:buFont typeface="+mj-lt"/>
              <a:buAutoNum type="arabicPeriod"/>
            </a:pPr>
            <a:r>
              <a:rPr lang="en-AU" sz="1200" dirty="0"/>
              <a:t>What would help you use the survey register – to register surveys, access the information, and complete other reporting requirements?</a:t>
            </a:r>
          </a:p>
          <a:p>
            <a:r>
              <a:rPr lang="en-AU" sz="1200" b="1" dirty="0"/>
              <a:t>Data coverage</a:t>
            </a:r>
            <a:endParaRPr lang="en-AU" sz="1200" dirty="0"/>
          </a:p>
          <a:p>
            <a:pPr marL="342900" lvl="0" indent="-342900">
              <a:buFont typeface="+mj-lt"/>
              <a:buAutoNum type="arabicPeriod"/>
            </a:pPr>
            <a:r>
              <a:rPr lang="en-AU" sz="1200" dirty="0"/>
              <a:t>What metadata should be associated with coverage submission? (In addition to fields in the survey register, think of point density, grid resolution, etc.)</a:t>
            </a:r>
          </a:p>
          <a:p>
            <a:pPr marL="342900" lvl="0" indent="-342900">
              <a:buFont typeface="+mj-lt"/>
              <a:buAutoNum type="arabicPeriod"/>
            </a:pPr>
            <a:r>
              <a:rPr lang="en-AU" sz="1200" dirty="0"/>
              <a:t>What data should be included in the coverage? Open access, embargoed, etc.</a:t>
            </a:r>
          </a:p>
          <a:p>
            <a:pPr marL="342900" lvl="0" indent="-342900">
              <a:buFont typeface="+mj-lt"/>
              <a:buAutoNum type="arabicPeriod"/>
            </a:pPr>
            <a:r>
              <a:rPr lang="en-AU" sz="1200" dirty="0"/>
              <a:t>What method should be used to derive the coverage? e.g. polygons derived from gridded data, from point data or just </a:t>
            </a:r>
            <a:r>
              <a:rPr lang="en-AU" sz="1200" dirty="0" err="1"/>
              <a:t>tracklines</a:t>
            </a:r>
            <a:r>
              <a:rPr lang="en-AU" sz="1200" dirty="0"/>
              <a:t>?</a:t>
            </a:r>
          </a:p>
          <a:p>
            <a:pPr marL="342900" lvl="0" indent="-342900">
              <a:buFont typeface="+mj-lt"/>
              <a:buAutoNum type="arabicPeriod"/>
            </a:pPr>
            <a:r>
              <a:rPr lang="en-AU" sz="1200" dirty="0"/>
              <a:t>Should we produce a guideline to show how to create coverage files and submit them? For example, for a polygon derived from gridded material, should we specify the resolution it is derived from?</a:t>
            </a:r>
          </a:p>
          <a:p>
            <a:pPr marL="342900" indent="-342900">
              <a:buFont typeface="+mj-lt"/>
              <a:buAutoNum type="arabicPeriod"/>
            </a:pPr>
            <a:endParaRPr lang="en-AU" sz="1200" dirty="0"/>
          </a:p>
        </p:txBody>
      </p:sp>
      <p:sp>
        <p:nvSpPr>
          <p:cNvPr id="4" name="Footer Placeholder 3"/>
          <p:cNvSpPr>
            <a:spLocks noGrp="1"/>
          </p:cNvSpPr>
          <p:nvPr>
            <p:ph type="ftr" sz="quarter" idx="10"/>
          </p:nvPr>
        </p:nvSpPr>
        <p:spPr/>
        <p:txBody>
          <a:bodyPr/>
          <a:lstStyle/>
          <a:p>
            <a:endParaRPr lang="en-AU" dirty="0">
              <a:solidFill>
                <a:srgbClr val="FFFFFF"/>
              </a:solidFill>
            </a:endParaRPr>
          </a:p>
        </p:txBody>
      </p:sp>
    </p:spTree>
    <p:extLst>
      <p:ext uri="{BB962C8B-B14F-4D97-AF65-F5344CB8AC3E}">
        <p14:creationId xmlns:p14="http://schemas.microsoft.com/office/powerpoint/2010/main" val="5965395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a:t>Group Activity 5</a:t>
            </a:r>
          </a:p>
        </p:txBody>
      </p:sp>
      <p:sp>
        <p:nvSpPr>
          <p:cNvPr id="3" name="Subtitle 2"/>
          <p:cNvSpPr>
            <a:spLocks noGrp="1"/>
          </p:cNvSpPr>
          <p:nvPr>
            <p:ph type="subTitle" idx="1"/>
          </p:nvPr>
        </p:nvSpPr>
        <p:spPr/>
        <p:txBody>
          <a:bodyPr/>
          <a:lstStyle/>
          <a:p>
            <a:r>
              <a:rPr lang="en-AU" dirty="0" smtClean="0"/>
              <a:t>Ironing </a:t>
            </a:r>
            <a:r>
              <a:rPr lang="en-AU" dirty="0"/>
              <a:t>out the national multibeam guideline</a:t>
            </a:r>
          </a:p>
        </p:txBody>
      </p:sp>
    </p:spTree>
    <p:extLst>
      <p:ext uri="{BB962C8B-B14F-4D97-AF65-F5344CB8AC3E}">
        <p14:creationId xmlns:p14="http://schemas.microsoft.com/office/powerpoint/2010/main" val="34115308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6D6B24D-54EC-4A69-BBA1-A674B94B1E7D}"/>
              </a:ext>
            </a:extLst>
          </p:cNvPr>
          <p:cNvSpPr>
            <a:spLocks noGrp="1"/>
          </p:cNvSpPr>
          <p:nvPr>
            <p:ph type="title"/>
          </p:nvPr>
        </p:nvSpPr>
        <p:spPr>
          <a:xfrm>
            <a:off x="628650" y="111919"/>
            <a:ext cx="7886700" cy="573881"/>
          </a:xfrm>
        </p:spPr>
        <p:txBody>
          <a:bodyPr>
            <a:normAutofit/>
          </a:bodyPr>
          <a:lstStyle/>
          <a:p>
            <a:r>
              <a:rPr lang="en-AU" sz="2400" b="1" dirty="0"/>
              <a:t>Where does it fit amongst the many existing ones?</a:t>
            </a:r>
          </a:p>
        </p:txBody>
      </p:sp>
      <p:sp>
        <p:nvSpPr>
          <p:cNvPr id="3" name="Content Placeholder 2">
            <a:extLst>
              <a:ext uri="{FF2B5EF4-FFF2-40B4-BE49-F238E27FC236}">
                <a16:creationId xmlns:a16="http://schemas.microsoft.com/office/drawing/2014/main" xmlns="" id="{B528620B-3A00-4E04-A6D3-A0D87BC6420C}"/>
              </a:ext>
            </a:extLst>
          </p:cNvPr>
          <p:cNvSpPr>
            <a:spLocks noGrp="1"/>
          </p:cNvSpPr>
          <p:nvPr>
            <p:ph idx="1"/>
          </p:nvPr>
        </p:nvSpPr>
        <p:spPr>
          <a:xfrm>
            <a:off x="628650" y="652065"/>
            <a:ext cx="7886700" cy="3582856"/>
          </a:xfrm>
        </p:spPr>
        <p:txBody>
          <a:bodyPr>
            <a:normAutofit/>
          </a:bodyPr>
          <a:lstStyle/>
          <a:p>
            <a:pPr marL="0" indent="0">
              <a:buNone/>
            </a:pPr>
            <a:r>
              <a:rPr lang="en-AU" sz="1800" dirty="0"/>
              <a:t>IHO, MSQ, NOAA, MBARI, UNH, LINZ, MESH, NESP, etc</a:t>
            </a:r>
          </a:p>
        </p:txBody>
      </p:sp>
      <p:graphicFrame>
        <p:nvGraphicFramePr>
          <p:cNvPr id="6" name="Content Placeholder 5">
            <a:extLst>
              <a:ext uri="{FF2B5EF4-FFF2-40B4-BE49-F238E27FC236}">
                <a16:creationId xmlns:a16="http://schemas.microsoft.com/office/drawing/2014/main" xmlns="" id="{83154D94-B486-4471-B99E-CB6BC7D5A716}"/>
              </a:ext>
            </a:extLst>
          </p:cNvPr>
          <p:cNvGraphicFramePr>
            <a:graphicFrameLocks/>
          </p:cNvGraphicFramePr>
          <p:nvPr>
            <p:extLst>
              <p:ext uri="{D42A27DB-BD31-4B8C-83A1-F6EECF244321}">
                <p14:modId xmlns:p14="http://schemas.microsoft.com/office/powerpoint/2010/main" val="2189626253"/>
              </p:ext>
            </p:extLst>
          </p:nvPr>
        </p:nvGraphicFramePr>
        <p:xfrm>
          <a:off x="734484" y="1190491"/>
          <a:ext cx="7886700" cy="3263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Oval 6">
            <a:extLst>
              <a:ext uri="{FF2B5EF4-FFF2-40B4-BE49-F238E27FC236}">
                <a16:creationId xmlns:a16="http://schemas.microsoft.com/office/drawing/2014/main" xmlns="" id="{5B9CA347-D99A-4C06-B8B6-EB7A8CE77A9E}"/>
              </a:ext>
            </a:extLst>
          </p:cNvPr>
          <p:cNvSpPr/>
          <p:nvPr/>
        </p:nvSpPr>
        <p:spPr>
          <a:xfrm>
            <a:off x="3357034" y="4320647"/>
            <a:ext cx="787400" cy="39647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800" eaLnBrk="1" fontAlgn="auto" hangingPunct="1">
              <a:spcBef>
                <a:spcPts val="0"/>
              </a:spcBef>
              <a:spcAft>
                <a:spcPts val="0"/>
              </a:spcAft>
            </a:pPr>
            <a:r>
              <a:rPr lang="en-AU" sz="1350" dirty="0">
                <a:solidFill>
                  <a:prstClr val="white"/>
                </a:solidFill>
              </a:rPr>
              <a:t>IHO</a:t>
            </a:r>
          </a:p>
        </p:txBody>
      </p:sp>
      <p:sp>
        <p:nvSpPr>
          <p:cNvPr id="8" name="Oval 7">
            <a:extLst>
              <a:ext uri="{FF2B5EF4-FFF2-40B4-BE49-F238E27FC236}">
                <a16:creationId xmlns:a16="http://schemas.microsoft.com/office/drawing/2014/main" xmlns="" id="{95FE0752-491E-452F-B56F-E6D2DCDD858A}"/>
              </a:ext>
            </a:extLst>
          </p:cNvPr>
          <p:cNvSpPr/>
          <p:nvPr/>
        </p:nvSpPr>
        <p:spPr>
          <a:xfrm>
            <a:off x="4246035" y="4320646"/>
            <a:ext cx="787400" cy="39647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800" eaLnBrk="1" fontAlgn="auto" hangingPunct="1">
              <a:spcBef>
                <a:spcPts val="0"/>
              </a:spcBef>
              <a:spcAft>
                <a:spcPts val="0"/>
              </a:spcAft>
            </a:pPr>
            <a:r>
              <a:rPr lang="en-AU" sz="1350" dirty="0">
                <a:solidFill>
                  <a:prstClr val="white"/>
                </a:solidFill>
              </a:rPr>
              <a:t>LINZ</a:t>
            </a:r>
          </a:p>
        </p:txBody>
      </p:sp>
      <p:sp>
        <p:nvSpPr>
          <p:cNvPr id="9" name="Oval 8">
            <a:extLst>
              <a:ext uri="{FF2B5EF4-FFF2-40B4-BE49-F238E27FC236}">
                <a16:creationId xmlns:a16="http://schemas.microsoft.com/office/drawing/2014/main" xmlns="" id="{21ECEED1-AB78-41AF-B7D7-B1B346B476D8}"/>
              </a:ext>
            </a:extLst>
          </p:cNvPr>
          <p:cNvSpPr/>
          <p:nvPr/>
        </p:nvSpPr>
        <p:spPr>
          <a:xfrm>
            <a:off x="5089526" y="4320645"/>
            <a:ext cx="855132" cy="39647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800" eaLnBrk="1" fontAlgn="auto" hangingPunct="1">
              <a:spcBef>
                <a:spcPts val="0"/>
              </a:spcBef>
              <a:spcAft>
                <a:spcPts val="0"/>
              </a:spcAft>
            </a:pPr>
            <a:r>
              <a:rPr lang="en-AU" sz="1350" dirty="0">
                <a:solidFill>
                  <a:prstClr val="white"/>
                </a:solidFill>
              </a:rPr>
              <a:t>NOAA</a:t>
            </a:r>
          </a:p>
        </p:txBody>
      </p:sp>
      <p:sp>
        <p:nvSpPr>
          <p:cNvPr id="10" name="Oval 9">
            <a:extLst>
              <a:ext uri="{FF2B5EF4-FFF2-40B4-BE49-F238E27FC236}">
                <a16:creationId xmlns:a16="http://schemas.microsoft.com/office/drawing/2014/main" xmlns="" id="{1C9C6855-58A4-447C-949C-C1F62BB2AFF1}"/>
              </a:ext>
            </a:extLst>
          </p:cNvPr>
          <p:cNvSpPr/>
          <p:nvPr/>
        </p:nvSpPr>
        <p:spPr>
          <a:xfrm>
            <a:off x="1081698" y="4700926"/>
            <a:ext cx="787400" cy="39647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800" eaLnBrk="1" fontAlgn="auto" hangingPunct="1">
              <a:spcBef>
                <a:spcPts val="0"/>
              </a:spcBef>
              <a:spcAft>
                <a:spcPts val="0"/>
              </a:spcAft>
            </a:pPr>
            <a:r>
              <a:rPr lang="en-AU" sz="1350" dirty="0">
                <a:solidFill>
                  <a:prstClr val="white"/>
                </a:solidFill>
              </a:rPr>
              <a:t>MESH</a:t>
            </a:r>
          </a:p>
        </p:txBody>
      </p:sp>
      <p:sp>
        <p:nvSpPr>
          <p:cNvPr id="11" name="Oval 10">
            <a:extLst>
              <a:ext uri="{FF2B5EF4-FFF2-40B4-BE49-F238E27FC236}">
                <a16:creationId xmlns:a16="http://schemas.microsoft.com/office/drawing/2014/main" xmlns="" id="{6F22EC58-04AF-45B9-A2CF-DF127A37E9B0}"/>
              </a:ext>
            </a:extLst>
          </p:cNvPr>
          <p:cNvSpPr/>
          <p:nvPr/>
        </p:nvSpPr>
        <p:spPr>
          <a:xfrm>
            <a:off x="3805768" y="4685440"/>
            <a:ext cx="787400" cy="39647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800" eaLnBrk="1" fontAlgn="auto" hangingPunct="1">
              <a:spcBef>
                <a:spcPts val="0"/>
              </a:spcBef>
              <a:spcAft>
                <a:spcPts val="0"/>
              </a:spcAft>
            </a:pPr>
            <a:r>
              <a:rPr lang="en-AU" sz="1350" dirty="0">
                <a:solidFill>
                  <a:prstClr val="white"/>
                </a:solidFill>
              </a:rPr>
              <a:t>MSQ</a:t>
            </a:r>
          </a:p>
        </p:txBody>
      </p:sp>
      <p:sp>
        <p:nvSpPr>
          <p:cNvPr id="12" name="Oval 11">
            <a:extLst>
              <a:ext uri="{FF2B5EF4-FFF2-40B4-BE49-F238E27FC236}">
                <a16:creationId xmlns:a16="http://schemas.microsoft.com/office/drawing/2014/main" xmlns="" id="{0BFC04F8-70D8-4EAB-9CF7-5A002E356FB8}"/>
              </a:ext>
            </a:extLst>
          </p:cNvPr>
          <p:cNvSpPr/>
          <p:nvPr/>
        </p:nvSpPr>
        <p:spPr>
          <a:xfrm>
            <a:off x="7062255" y="1543050"/>
            <a:ext cx="1933575" cy="838200"/>
          </a:xfrm>
          <a:prstGeom prst="ellipse">
            <a:avLst/>
          </a:prstGeom>
          <a:solidFill>
            <a:srgbClr val="7030A0"/>
          </a:solidFill>
        </p:spPr>
        <p:style>
          <a:lnRef idx="3">
            <a:schemeClr val="lt1"/>
          </a:lnRef>
          <a:fillRef idx="1">
            <a:schemeClr val="accent3"/>
          </a:fillRef>
          <a:effectRef idx="1">
            <a:schemeClr val="accent3"/>
          </a:effectRef>
          <a:fontRef idx="minor">
            <a:schemeClr val="lt1"/>
          </a:fontRef>
        </p:style>
        <p:txBody>
          <a:bodyPr rtlCol="0" anchor="ctr"/>
          <a:lstStyle/>
          <a:p>
            <a:pPr algn="ctr" defTabSz="685800" eaLnBrk="1" fontAlgn="auto" hangingPunct="1">
              <a:spcBef>
                <a:spcPts val="0"/>
              </a:spcBef>
              <a:spcAft>
                <a:spcPts val="0"/>
              </a:spcAft>
            </a:pPr>
            <a:r>
              <a:rPr lang="en-AU" sz="1200" b="1" dirty="0">
                <a:solidFill>
                  <a:prstClr val="white"/>
                </a:solidFill>
              </a:rPr>
              <a:t>NOAA Integrated Ocean and Coastal Mapping, 2011 </a:t>
            </a:r>
          </a:p>
          <a:p>
            <a:pPr algn="ctr" defTabSz="685800" eaLnBrk="1" fontAlgn="auto" hangingPunct="1">
              <a:spcBef>
                <a:spcPts val="0"/>
              </a:spcBef>
              <a:spcAft>
                <a:spcPts val="0"/>
              </a:spcAft>
            </a:pPr>
            <a:r>
              <a:rPr lang="en-AU" sz="1200" dirty="0">
                <a:solidFill>
                  <a:prstClr val="white"/>
                </a:solidFill>
              </a:rPr>
              <a:t>(Multi-purpose)</a:t>
            </a:r>
          </a:p>
        </p:txBody>
      </p:sp>
      <p:sp>
        <p:nvSpPr>
          <p:cNvPr id="13" name="Oval 12">
            <a:extLst>
              <a:ext uri="{FF2B5EF4-FFF2-40B4-BE49-F238E27FC236}">
                <a16:creationId xmlns:a16="http://schemas.microsoft.com/office/drawing/2014/main" xmlns="" id="{1C9C6855-58A4-447C-949C-C1F62BB2AFF1}"/>
              </a:ext>
            </a:extLst>
          </p:cNvPr>
          <p:cNvSpPr/>
          <p:nvPr/>
        </p:nvSpPr>
        <p:spPr>
          <a:xfrm>
            <a:off x="1869098" y="4391550"/>
            <a:ext cx="1171574" cy="49212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800" eaLnBrk="1" fontAlgn="auto" hangingPunct="1">
              <a:spcBef>
                <a:spcPts val="0"/>
              </a:spcBef>
              <a:spcAft>
                <a:spcPts val="0"/>
              </a:spcAft>
            </a:pPr>
            <a:r>
              <a:rPr lang="en-AU" sz="1350" dirty="0">
                <a:solidFill>
                  <a:prstClr val="white"/>
                </a:solidFill>
              </a:rPr>
              <a:t>German guideline</a:t>
            </a:r>
          </a:p>
        </p:txBody>
      </p:sp>
      <p:sp>
        <p:nvSpPr>
          <p:cNvPr id="14" name="Oval 13">
            <a:extLst>
              <a:ext uri="{FF2B5EF4-FFF2-40B4-BE49-F238E27FC236}">
                <a16:creationId xmlns:a16="http://schemas.microsoft.com/office/drawing/2014/main" xmlns="" id="{21ECEED1-AB78-41AF-B7D7-B1B346B476D8}"/>
              </a:ext>
            </a:extLst>
          </p:cNvPr>
          <p:cNvSpPr/>
          <p:nvPr/>
        </p:nvSpPr>
        <p:spPr>
          <a:xfrm>
            <a:off x="6148917" y="4329310"/>
            <a:ext cx="855132" cy="39647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800" eaLnBrk="1" fontAlgn="auto" hangingPunct="1">
              <a:spcBef>
                <a:spcPts val="0"/>
              </a:spcBef>
              <a:spcAft>
                <a:spcPts val="0"/>
              </a:spcAft>
            </a:pPr>
            <a:r>
              <a:rPr lang="en-AU" sz="1350" dirty="0">
                <a:solidFill>
                  <a:prstClr val="white"/>
                </a:solidFill>
              </a:rPr>
              <a:t>Woodside</a:t>
            </a:r>
          </a:p>
        </p:txBody>
      </p:sp>
      <p:sp>
        <p:nvSpPr>
          <p:cNvPr id="15" name="Oval 14">
            <a:extLst>
              <a:ext uri="{FF2B5EF4-FFF2-40B4-BE49-F238E27FC236}">
                <a16:creationId xmlns:a16="http://schemas.microsoft.com/office/drawing/2014/main" xmlns="" id="{21ECEED1-AB78-41AF-B7D7-B1B346B476D8}"/>
              </a:ext>
            </a:extLst>
          </p:cNvPr>
          <p:cNvSpPr/>
          <p:nvPr/>
        </p:nvSpPr>
        <p:spPr>
          <a:xfrm>
            <a:off x="7051674" y="4321173"/>
            <a:ext cx="855132" cy="39647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800" eaLnBrk="1" fontAlgn="auto" hangingPunct="1">
              <a:spcBef>
                <a:spcPts val="0"/>
              </a:spcBef>
              <a:spcAft>
                <a:spcPts val="0"/>
              </a:spcAft>
            </a:pPr>
            <a:r>
              <a:rPr lang="en-AU" sz="1350" dirty="0">
                <a:solidFill>
                  <a:prstClr val="white"/>
                </a:solidFill>
              </a:rPr>
              <a:t>BP</a:t>
            </a:r>
          </a:p>
        </p:txBody>
      </p:sp>
      <p:sp>
        <p:nvSpPr>
          <p:cNvPr id="16" name="Oval 15">
            <a:extLst>
              <a:ext uri="{FF2B5EF4-FFF2-40B4-BE49-F238E27FC236}">
                <a16:creationId xmlns:a16="http://schemas.microsoft.com/office/drawing/2014/main" xmlns="" id="{21ECEED1-AB78-41AF-B7D7-B1B346B476D8}"/>
              </a:ext>
            </a:extLst>
          </p:cNvPr>
          <p:cNvSpPr/>
          <p:nvPr/>
        </p:nvSpPr>
        <p:spPr>
          <a:xfrm>
            <a:off x="6520389" y="4701375"/>
            <a:ext cx="855132" cy="39647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800" eaLnBrk="1" fontAlgn="auto" hangingPunct="1">
              <a:spcBef>
                <a:spcPts val="0"/>
              </a:spcBef>
              <a:spcAft>
                <a:spcPts val="0"/>
              </a:spcAft>
            </a:pPr>
            <a:r>
              <a:rPr lang="en-AU" sz="1350" dirty="0">
                <a:solidFill>
                  <a:prstClr val="white"/>
                </a:solidFill>
              </a:rPr>
              <a:t>Total</a:t>
            </a:r>
          </a:p>
        </p:txBody>
      </p:sp>
      <p:sp>
        <p:nvSpPr>
          <p:cNvPr id="17" name="Oval 16">
            <a:extLst>
              <a:ext uri="{FF2B5EF4-FFF2-40B4-BE49-F238E27FC236}">
                <a16:creationId xmlns:a16="http://schemas.microsoft.com/office/drawing/2014/main" xmlns="" id="{21ECEED1-AB78-41AF-B7D7-B1B346B476D8}"/>
              </a:ext>
            </a:extLst>
          </p:cNvPr>
          <p:cNvSpPr/>
          <p:nvPr/>
        </p:nvSpPr>
        <p:spPr>
          <a:xfrm>
            <a:off x="7949139" y="4304898"/>
            <a:ext cx="855132" cy="39647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800" eaLnBrk="1" fontAlgn="auto" hangingPunct="1">
              <a:spcBef>
                <a:spcPts val="0"/>
              </a:spcBef>
              <a:spcAft>
                <a:spcPts val="0"/>
              </a:spcAft>
            </a:pPr>
            <a:r>
              <a:rPr lang="en-AU" sz="1350" dirty="0">
                <a:solidFill>
                  <a:prstClr val="white"/>
                </a:solidFill>
              </a:rPr>
              <a:t>Shell</a:t>
            </a:r>
          </a:p>
        </p:txBody>
      </p:sp>
      <p:sp>
        <p:nvSpPr>
          <p:cNvPr id="18" name="Oval 17">
            <a:extLst>
              <a:ext uri="{FF2B5EF4-FFF2-40B4-BE49-F238E27FC236}">
                <a16:creationId xmlns:a16="http://schemas.microsoft.com/office/drawing/2014/main" xmlns="" id="{21ECEED1-AB78-41AF-B7D7-B1B346B476D8}"/>
              </a:ext>
            </a:extLst>
          </p:cNvPr>
          <p:cNvSpPr/>
          <p:nvPr/>
        </p:nvSpPr>
        <p:spPr>
          <a:xfrm>
            <a:off x="7479240" y="4701375"/>
            <a:ext cx="855132" cy="39647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800" eaLnBrk="1" fontAlgn="auto" hangingPunct="1">
              <a:spcBef>
                <a:spcPts val="0"/>
              </a:spcBef>
              <a:spcAft>
                <a:spcPts val="0"/>
              </a:spcAft>
            </a:pPr>
            <a:r>
              <a:rPr lang="en-AU" sz="1350" dirty="0" err="1">
                <a:solidFill>
                  <a:prstClr val="white"/>
                </a:solidFill>
              </a:rPr>
              <a:t>etc</a:t>
            </a:r>
            <a:endParaRPr lang="en-AU" sz="1350" dirty="0">
              <a:solidFill>
                <a:prstClr val="white"/>
              </a:solidFill>
            </a:endParaRPr>
          </a:p>
        </p:txBody>
      </p:sp>
      <p:sp>
        <p:nvSpPr>
          <p:cNvPr id="19" name="Oval 18">
            <a:extLst>
              <a:ext uri="{FF2B5EF4-FFF2-40B4-BE49-F238E27FC236}">
                <a16:creationId xmlns:a16="http://schemas.microsoft.com/office/drawing/2014/main" xmlns="" id="{21ECEED1-AB78-41AF-B7D7-B1B346B476D8}"/>
              </a:ext>
            </a:extLst>
          </p:cNvPr>
          <p:cNvSpPr/>
          <p:nvPr/>
        </p:nvSpPr>
        <p:spPr>
          <a:xfrm>
            <a:off x="4705595" y="4685439"/>
            <a:ext cx="855132" cy="39647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800" eaLnBrk="1" fontAlgn="auto" hangingPunct="1">
              <a:spcBef>
                <a:spcPts val="0"/>
              </a:spcBef>
              <a:spcAft>
                <a:spcPts val="0"/>
              </a:spcAft>
            </a:pPr>
            <a:r>
              <a:rPr lang="en-AU" sz="1350" dirty="0">
                <a:solidFill>
                  <a:prstClr val="white"/>
                </a:solidFill>
              </a:rPr>
              <a:t>CHS</a:t>
            </a:r>
          </a:p>
        </p:txBody>
      </p:sp>
      <p:sp>
        <p:nvSpPr>
          <p:cNvPr id="20" name="Oval 19">
            <a:extLst>
              <a:ext uri="{FF2B5EF4-FFF2-40B4-BE49-F238E27FC236}">
                <a16:creationId xmlns:a16="http://schemas.microsoft.com/office/drawing/2014/main" xmlns="" id="{1C9C6855-58A4-447C-949C-C1F62BB2AFF1}"/>
              </a:ext>
            </a:extLst>
          </p:cNvPr>
          <p:cNvSpPr/>
          <p:nvPr/>
        </p:nvSpPr>
        <p:spPr>
          <a:xfrm>
            <a:off x="523874" y="4279319"/>
            <a:ext cx="941511" cy="39647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685800" eaLnBrk="1" fontAlgn="auto" hangingPunct="1">
              <a:spcBef>
                <a:spcPts val="0"/>
              </a:spcBef>
              <a:spcAft>
                <a:spcPts val="0"/>
              </a:spcAft>
            </a:pPr>
            <a:r>
              <a:rPr lang="en-AU" sz="1350" dirty="0">
                <a:solidFill>
                  <a:prstClr val="white"/>
                </a:solidFill>
              </a:rPr>
              <a:t>NOAA-IOCM</a:t>
            </a:r>
          </a:p>
        </p:txBody>
      </p:sp>
      <p:sp>
        <p:nvSpPr>
          <p:cNvPr id="4" name="TextBox 3"/>
          <p:cNvSpPr txBox="1"/>
          <p:nvPr/>
        </p:nvSpPr>
        <p:spPr>
          <a:xfrm>
            <a:off x="2837161" y="2571750"/>
            <a:ext cx="3431196" cy="300082"/>
          </a:xfrm>
          <a:prstGeom prst="rect">
            <a:avLst/>
          </a:prstGeom>
          <a:noFill/>
        </p:spPr>
        <p:txBody>
          <a:bodyPr wrap="none" rtlCol="0">
            <a:spAutoFit/>
          </a:bodyPr>
          <a:lstStyle/>
          <a:p>
            <a:pPr defTabSz="685800" eaLnBrk="1" fontAlgn="auto" hangingPunct="1">
              <a:spcBef>
                <a:spcPts val="0"/>
              </a:spcBef>
              <a:spcAft>
                <a:spcPts val="0"/>
              </a:spcAft>
            </a:pPr>
            <a:r>
              <a:rPr lang="en-AU" sz="1350" dirty="0">
                <a:solidFill>
                  <a:prstClr val="black"/>
                </a:solidFill>
                <a:latin typeface="Calibri" panose="020F0502020204030204"/>
              </a:rPr>
              <a:t>Example of specifications for various purposes</a:t>
            </a:r>
          </a:p>
        </p:txBody>
      </p:sp>
    </p:spTree>
    <p:extLst>
      <p:ext uri="{BB962C8B-B14F-4D97-AF65-F5344CB8AC3E}">
        <p14:creationId xmlns:p14="http://schemas.microsoft.com/office/powerpoint/2010/main" val="911964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a:t>How is this guideline different from others?</a:t>
            </a:r>
          </a:p>
        </p:txBody>
      </p:sp>
      <p:sp>
        <p:nvSpPr>
          <p:cNvPr id="5" name="Content Placeholder 4"/>
          <p:cNvSpPr>
            <a:spLocks noGrp="1"/>
          </p:cNvSpPr>
          <p:nvPr>
            <p:ph idx="1"/>
          </p:nvPr>
        </p:nvSpPr>
        <p:spPr/>
        <p:txBody>
          <a:bodyPr/>
          <a:lstStyle/>
          <a:p>
            <a:pPr marL="285750" indent="-285750">
              <a:buFont typeface="Arial" panose="020B0604020202020204" pitchFamily="34" charset="0"/>
              <a:buChar char="•"/>
            </a:pPr>
            <a:r>
              <a:rPr lang="en-AU" dirty="0" smtClean="0"/>
              <a:t>Includes </a:t>
            </a:r>
            <a:r>
              <a:rPr lang="en-AU" dirty="0"/>
              <a:t>material and links specific and relevant to Australia seabed mapping needs</a:t>
            </a:r>
          </a:p>
          <a:p>
            <a:pPr marL="285750" indent="-285750">
              <a:buFont typeface="Arial" panose="020B0604020202020204" pitchFamily="34" charset="0"/>
              <a:buChar char="•"/>
            </a:pPr>
            <a:r>
              <a:rPr lang="en-AU" dirty="0"/>
              <a:t>Addresses requirements that should be a minimum to ANY seabed mapping survey.</a:t>
            </a:r>
          </a:p>
          <a:p>
            <a:pPr marL="285750" indent="-285750">
              <a:buFont typeface="Arial" panose="020B0604020202020204" pitchFamily="34" charset="0"/>
              <a:buChar char="•"/>
            </a:pPr>
            <a:r>
              <a:rPr lang="en-AU" dirty="0"/>
              <a:t>Other guidelines or standards are purpose-specific and should build on this National </a:t>
            </a:r>
            <a:r>
              <a:rPr lang="en-AU" dirty="0" smtClean="0"/>
              <a:t>guideline</a:t>
            </a:r>
          </a:p>
          <a:p>
            <a:pPr marL="285750" indent="-285750">
              <a:buFont typeface="Arial" panose="020B0604020202020204" pitchFamily="34" charset="0"/>
              <a:buChar char="•"/>
            </a:pPr>
            <a:r>
              <a:rPr lang="en-AU" dirty="0" smtClean="0"/>
              <a:t>This guideline is a product of the whole working group</a:t>
            </a:r>
            <a:endParaRPr lang="en-AU" dirty="0"/>
          </a:p>
          <a:p>
            <a:endParaRPr lang="en-AU" b="1" dirty="0"/>
          </a:p>
        </p:txBody>
      </p:sp>
    </p:spTree>
    <p:extLst>
      <p:ext uri="{BB962C8B-B14F-4D97-AF65-F5344CB8AC3E}">
        <p14:creationId xmlns:p14="http://schemas.microsoft.com/office/powerpoint/2010/main" val="2998742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Activity Part 1 – Agreement on specifications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86219890"/>
              </p:ext>
            </p:extLst>
          </p:nvPr>
        </p:nvGraphicFramePr>
        <p:xfrm>
          <a:off x="179512" y="771550"/>
          <a:ext cx="8712969" cy="26814884"/>
        </p:xfrm>
        <a:graphic>
          <a:graphicData uri="http://schemas.openxmlformats.org/drawingml/2006/table">
            <a:tbl>
              <a:tblPr firstRow="1" firstCol="1" bandRow="1">
                <a:tableStyleId>{073A0DAA-6AF3-43AB-8588-CEC1D06C72B9}</a:tableStyleId>
              </a:tblPr>
              <a:tblGrid>
                <a:gridCol w="1198961"/>
                <a:gridCol w="2689471"/>
                <a:gridCol w="2491427"/>
                <a:gridCol w="2333110"/>
              </a:tblGrid>
              <a:tr h="676153">
                <a:tc>
                  <a:txBody>
                    <a:bodyPr/>
                    <a:lstStyle/>
                    <a:p>
                      <a:pPr algn="l" fontAlgn="auto" hangingPunct="1">
                        <a:spcAft>
                          <a:spcPts val="0"/>
                        </a:spcAft>
                      </a:pPr>
                      <a:r>
                        <a:rPr lang="en-AU" sz="1100" dirty="0">
                          <a:effectLst/>
                        </a:rPr>
                        <a:t>Specification </a:t>
                      </a:r>
                    </a:p>
                    <a:p>
                      <a:pPr algn="l" hangingPunct="0">
                        <a:spcAft>
                          <a:spcPts val="0"/>
                        </a:spcAft>
                      </a:pPr>
                      <a:r>
                        <a:rPr lang="en-AU" sz="1100" dirty="0">
                          <a:effectLst/>
                        </a:rPr>
                        <a:t> </a:t>
                      </a:r>
                      <a:endParaRPr lang="en-AU" sz="1100" dirty="0">
                        <a:effectLst/>
                        <a:latin typeface="Times New Roman"/>
                        <a:ea typeface="Times New Roman"/>
                      </a:endParaRPr>
                    </a:p>
                  </a:txBody>
                  <a:tcPr marL="12971" marR="12971" marT="0" marB="0"/>
                </a:tc>
                <a:tc>
                  <a:txBody>
                    <a:bodyPr/>
                    <a:lstStyle/>
                    <a:p>
                      <a:pPr algn="l" hangingPunct="0">
                        <a:spcAft>
                          <a:spcPts val="0"/>
                        </a:spcAft>
                      </a:pPr>
                      <a:r>
                        <a:rPr lang="en-AU" sz="1100">
                          <a:effectLst/>
                        </a:rPr>
                        <a:t>National Guideline Australia</a:t>
                      </a:r>
                    </a:p>
                    <a:p>
                      <a:pPr algn="l" hangingPunct="0">
                        <a:spcAft>
                          <a:spcPts val="0"/>
                        </a:spcAft>
                      </a:pPr>
                      <a:r>
                        <a:rPr lang="en-AU" sz="1100">
                          <a:effectLst/>
                        </a:rPr>
                        <a:t> </a:t>
                      </a:r>
                      <a:endParaRPr lang="en-AU" sz="1100">
                        <a:effectLst/>
                        <a:latin typeface="Times New Roman"/>
                        <a:ea typeface="Times New Roman"/>
                      </a:endParaRPr>
                    </a:p>
                  </a:txBody>
                  <a:tcPr marL="12971" marR="12971" marT="0" marB="0"/>
                </a:tc>
                <a:tc>
                  <a:txBody>
                    <a:bodyPr/>
                    <a:lstStyle/>
                    <a:p>
                      <a:pPr algn="l" hangingPunct="0">
                        <a:spcAft>
                          <a:spcPts val="0"/>
                        </a:spcAft>
                      </a:pPr>
                      <a:r>
                        <a:rPr lang="en-AU" sz="1100">
                          <a:effectLst/>
                        </a:rPr>
                        <a:t>NOAA IOCM Seafloor Mapping Guidelines (Oct 2011). Based on IHO order 1</a:t>
                      </a:r>
                    </a:p>
                    <a:p>
                      <a:pPr algn="l" hangingPunct="0">
                        <a:spcAft>
                          <a:spcPts val="0"/>
                        </a:spcAft>
                      </a:pPr>
                      <a:r>
                        <a:rPr lang="en-AU" sz="1100">
                          <a:effectLst/>
                        </a:rPr>
                        <a:t> </a:t>
                      </a:r>
                      <a:endParaRPr lang="en-AU" sz="1100">
                        <a:effectLst/>
                        <a:latin typeface="Times New Roman"/>
                        <a:ea typeface="Times New Roman"/>
                      </a:endParaRPr>
                    </a:p>
                  </a:txBody>
                  <a:tcPr marL="12971" marR="12971" marT="0" marB="0"/>
                </a:tc>
                <a:tc>
                  <a:txBody>
                    <a:bodyPr/>
                    <a:lstStyle/>
                    <a:p>
                      <a:pPr algn="l" hangingPunct="0">
                        <a:spcAft>
                          <a:spcPts val="0"/>
                        </a:spcAft>
                      </a:pPr>
                      <a:r>
                        <a:rPr lang="en-AU" sz="1100" dirty="0">
                          <a:effectLst/>
                        </a:rPr>
                        <a:t>IHO Order 1 </a:t>
                      </a:r>
                      <a:endParaRPr lang="en-AU" sz="1100" dirty="0">
                        <a:effectLst/>
                        <a:latin typeface="Times New Roman"/>
                        <a:ea typeface="Times New Roman"/>
                      </a:endParaRPr>
                    </a:p>
                  </a:txBody>
                  <a:tcPr marL="12971" marR="12971" marT="0" marB="0"/>
                </a:tc>
              </a:tr>
              <a:tr h="836015">
                <a:tc>
                  <a:txBody>
                    <a:bodyPr/>
                    <a:lstStyle/>
                    <a:p>
                      <a:pPr algn="l" fontAlgn="auto" hangingPunct="1">
                        <a:spcAft>
                          <a:spcPts val="0"/>
                        </a:spcAft>
                      </a:pPr>
                      <a:r>
                        <a:rPr lang="en-AU" sz="1100">
                          <a:effectLst/>
                        </a:rPr>
                        <a:t>Purpose</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Overall minimum requirements to insure minimum standards and facilitate data submission and accessibility </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For the data to be used confidently by any NOAA program, Will allow products derived from surveys to be used for either nautical chart or fish-habitat mapping purposes</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Charting for areas shallower than 100 metres where under-keel clearance is less critical but features of concern to surface shipping may exist or is not an issue</a:t>
                      </a:r>
                      <a:endParaRPr lang="en-AU" sz="1100">
                        <a:effectLst/>
                        <a:latin typeface="Times New Roman"/>
                        <a:ea typeface="Times New Roman"/>
                      </a:endParaRPr>
                    </a:p>
                  </a:txBody>
                  <a:tcPr marL="12971" marR="12971" marT="0" marB="0"/>
                </a:tc>
              </a:tr>
              <a:tr h="676153">
                <a:tc>
                  <a:txBody>
                    <a:bodyPr/>
                    <a:lstStyle/>
                    <a:p>
                      <a:pPr algn="l" fontAlgn="auto" hangingPunct="1">
                        <a:spcAft>
                          <a:spcPts val="0"/>
                        </a:spcAft>
                      </a:pPr>
                      <a:r>
                        <a:rPr lang="en-AU" sz="1100">
                          <a:effectLst/>
                        </a:rPr>
                        <a:t>Survey planning</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Survey register and available data</a:t>
                      </a:r>
                    </a:p>
                    <a:p>
                      <a:pPr algn="l" fontAlgn="auto" hangingPunct="1">
                        <a:spcAft>
                          <a:spcPts val="0"/>
                        </a:spcAft>
                      </a:pPr>
                      <a:r>
                        <a:rPr lang="en-AU" sz="1100">
                          <a:effectLst/>
                        </a:rPr>
                        <a:t>Authorities</a:t>
                      </a:r>
                    </a:p>
                    <a:p>
                      <a:pPr algn="l" fontAlgn="auto" hangingPunct="1">
                        <a:spcAft>
                          <a:spcPts val="0"/>
                        </a:spcAft>
                      </a:pPr>
                      <a:r>
                        <a:rPr lang="en-AU" sz="1100">
                          <a:effectLst/>
                        </a:rPr>
                        <a:t> </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 </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 </a:t>
                      </a:r>
                      <a:endParaRPr lang="en-AU" sz="1100">
                        <a:effectLst/>
                        <a:latin typeface="Times New Roman"/>
                        <a:ea typeface="Times New Roman"/>
                      </a:endParaRPr>
                    </a:p>
                  </a:txBody>
                  <a:tcPr marL="12971" marR="12971" marT="0" marB="0"/>
                </a:tc>
              </a:tr>
              <a:tr h="1183267">
                <a:tc>
                  <a:txBody>
                    <a:bodyPr/>
                    <a:lstStyle/>
                    <a:p>
                      <a:pPr algn="l" fontAlgn="auto" hangingPunct="1">
                        <a:spcAft>
                          <a:spcPts val="0"/>
                        </a:spcAft>
                      </a:pPr>
                      <a:r>
                        <a:rPr lang="en-AU" sz="1100">
                          <a:effectLst/>
                        </a:rPr>
                        <a:t>Sonar</a:t>
                      </a:r>
                    </a:p>
                    <a:p>
                      <a:pPr algn="l" fontAlgn="auto" hangingPunct="1">
                        <a:spcAft>
                          <a:spcPts val="0"/>
                        </a:spcAft>
                      </a:pPr>
                      <a:r>
                        <a:rPr lang="en-AU" sz="1100">
                          <a:effectLst/>
                        </a:rPr>
                        <a:t>frequency</a:t>
                      </a:r>
                    </a:p>
                    <a:p>
                      <a:pPr algn="l" hangingPunct="0">
                        <a:spcAft>
                          <a:spcPts val="0"/>
                        </a:spcAft>
                      </a:pPr>
                      <a:r>
                        <a:rPr lang="en-AU" sz="1100">
                          <a:effectLst/>
                        </a:rPr>
                        <a:t> </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dirty="0">
                          <a:effectLst/>
                        </a:rPr>
                        <a:t> </a:t>
                      </a:r>
                      <a:endParaRPr lang="en-AU" sz="1100" dirty="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Depth Range (m) *Frequency (f; kHz)</a:t>
                      </a:r>
                    </a:p>
                    <a:p>
                      <a:pPr algn="l" fontAlgn="auto" hangingPunct="1">
                        <a:spcAft>
                          <a:spcPts val="0"/>
                        </a:spcAft>
                      </a:pPr>
                      <a:r>
                        <a:rPr lang="en-AU" sz="1100">
                          <a:effectLst/>
                        </a:rPr>
                        <a:t>5–100 240&lt;f≤–450</a:t>
                      </a:r>
                    </a:p>
                    <a:p>
                      <a:pPr algn="l" fontAlgn="auto" hangingPunct="1">
                        <a:spcAft>
                          <a:spcPts val="0"/>
                        </a:spcAft>
                      </a:pPr>
                      <a:r>
                        <a:rPr lang="en-AU" sz="1100">
                          <a:effectLst/>
                        </a:rPr>
                        <a:t>50–200 180&lt;f≤240</a:t>
                      </a:r>
                    </a:p>
                    <a:p>
                      <a:pPr algn="l" fontAlgn="auto" hangingPunct="1">
                        <a:spcAft>
                          <a:spcPts val="0"/>
                        </a:spcAft>
                      </a:pPr>
                      <a:r>
                        <a:rPr lang="en-AU" sz="1100">
                          <a:effectLst/>
                        </a:rPr>
                        <a:t>200–1000 50&lt;f≤180</a:t>
                      </a:r>
                    </a:p>
                    <a:p>
                      <a:pPr algn="l" fontAlgn="auto" hangingPunct="1">
                        <a:spcAft>
                          <a:spcPts val="0"/>
                        </a:spcAft>
                      </a:pPr>
                      <a:r>
                        <a:rPr lang="en-AU" sz="1100">
                          <a:effectLst/>
                        </a:rPr>
                        <a:t>1000–3000 12&lt;f≤50</a:t>
                      </a:r>
                    </a:p>
                    <a:p>
                      <a:pPr algn="l" hangingPunct="0">
                        <a:spcAft>
                          <a:spcPts val="0"/>
                        </a:spcAft>
                      </a:pPr>
                      <a:r>
                        <a:rPr lang="en-AU" sz="1100">
                          <a:effectLst/>
                        </a:rPr>
                        <a:t>3000–12000 f ≤12</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 </a:t>
                      </a:r>
                      <a:endParaRPr lang="en-AU" sz="1100">
                        <a:effectLst/>
                        <a:latin typeface="Times New Roman"/>
                        <a:ea typeface="Times New Roman"/>
                      </a:endParaRPr>
                    </a:p>
                  </a:txBody>
                  <a:tcPr marL="12971" marR="12971" marT="0" marB="0"/>
                </a:tc>
              </a:tr>
              <a:tr h="1014229">
                <a:tc>
                  <a:txBody>
                    <a:bodyPr/>
                    <a:lstStyle/>
                    <a:p>
                      <a:pPr algn="l" fontAlgn="auto" hangingPunct="1">
                        <a:spcAft>
                          <a:spcPts val="0"/>
                        </a:spcAft>
                      </a:pPr>
                      <a:r>
                        <a:rPr lang="en-AU" sz="1100">
                          <a:effectLst/>
                        </a:rPr>
                        <a:t>Data type</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Bathy: Mandated</a:t>
                      </a:r>
                    </a:p>
                    <a:p>
                      <a:pPr algn="l" fontAlgn="auto" hangingPunct="1">
                        <a:spcAft>
                          <a:spcPts val="0"/>
                        </a:spcAft>
                      </a:pPr>
                      <a:r>
                        <a:rPr lang="en-AU" sz="1100">
                          <a:effectLst/>
                        </a:rPr>
                        <a:t>Seabed Backscatter: Mandated</a:t>
                      </a:r>
                    </a:p>
                    <a:p>
                      <a:pPr algn="l" fontAlgn="auto" hangingPunct="1">
                        <a:spcAft>
                          <a:spcPts val="0"/>
                        </a:spcAft>
                      </a:pPr>
                      <a:r>
                        <a:rPr lang="en-AU" sz="1100">
                          <a:effectLst/>
                        </a:rPr>
                        <a:t>Water column backscatter: Recommended </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dirty="0">
                          <a:effectLst/>
                        </a:rPr>
                        <a:t>Bathy: Mandated</a:t>
                      </a:r>
                    </a:p>
                    <a:p>
                      <a:pPr algn="l" fontAlgn="auto" hangingPunct="1">
                        <a:spcAft>
                          <a:spcPts val="0"/>
                        </a:spcAft>
                      </a:pPr>
                      <a:r>
                        <a:rPr lang="en-AU" sz="1100" dirty="0">
                          <a:effectLst/>
                        </a:rPr>
                        <a:t>Seabed Backscatter: Mandated</a:t>
                      </a:r>
                    </a:p>
                    <a:p>
                      <a:pPr algn="l" fontAlgn="auto" hangingPunct="1">
                        <a:spcAft>
                          <a:spcPts val="0"/>
                        </a:spcAft>
                      </a:pPr>
                      <a:r>
                        <a:rPr lang="en-AU" sz="1100" dirty="0">
                          <a:effectLst/>
                        </a:rPr>
                        <a:t>Water column backscatter: N.A</a:t>
                      </a:r>
                      <a:endParaRPr lang="en-AU" sz="1100" dirty="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Bathy: Mandated</a:t>
                      </a:r>
                    </a:p>
                    <a:p>
                      <a:pPr algn="l" fontAlgn="auto" hangingPunct="1">
                        <a:spcAft>
                          <a:spcPts val="0"/>
                        </a:spcAft>
                      </a:pPr>
                      <a:r>
                        <a:rPr lang="en-AU" sz="1100">
                          <a:effectLst/>
                        </a:rPr>
                        <a:t>Seabed Backscatter: N.A</a:t>
                      </a:r>
                    </a:p>
                    <a:p>
                      <a:pPr algn="l" fontAlgn="auto" hangingPunct="1">
                        <a:spcAft>
                          <a:spcPts val="0"/>
                        </a:spcAft>
                      </a:pPr>
                      <a:r>
                        <a:rPr lang="en-AU" sz="1100">
                          <a:effectLst/>
                        </a:rPr>
                        <a:t>Water column backscatter: N.A</a:t>
                      </a:r>
                      <a:endParaRPr lang="en-AU" sz="1100">
                        <a:effectLst/>
                        <a:latin typeface="Times New Roman"/>
                        <a:ea typeface="Times New Roman"/>
                      </a:endParaRPr>
                    </a:p>
                  </a:txBody>
                  <a:tcPr marL="12971" marR="12971" marT="0" marB="0"/>
                </a:tc>
              </a:tr>
              <a:tr h="724566">
                <a:tc>
                  <a:txBody>
                    <a:bodyPr/>
                    <a:lstStyle/>
                    <a:p>
                      <a:pPr algn="l" fontAlgn="auto" hangingPunct="1">
                        <a:spcAft>
                          <a:spcPts val="0"/>
                        </a:spcAft>
                      </a:pPr>
                      <a:r>
                        <a:rPr lang="en-AU" sz="1100">
                          <a:effectLst/>
                        </a:rPr>
                        <a:t>Mapping</a:t>
                      </a:r>
                    </a:p>
                    <a:p>
                      <a:pPr algn="l" hangingPunct="0">
                        <a:spcAft>
                          <a:spcPts val="0"/>
                        </a:spcAft>
                      </a:pPr>
                      <a:r>
                        <a:rPr lang="en-AU" sz="1100">
                          <a:effectLst/>
                        </a:rPr>
                        <a:t>coverage</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2 basic types of surveys:</a:t>
                      </a:r>
                    </a:p>
                    <a:p>
                      <a:pPr marL="342900" lvl="0" indent="-342900" algn="l" fontAlgn="auto" hangingPunct="1">
                        <a:spcAft>
                          <a:spcPts val="0"/>
                        </a:spcAft>
                        <a:buFont typeface="+mj-lt"/>
                        <a:buAutoNum type="arabicParenR"/>
                      </a:pPr>
                      <a:r>
                        <a:rPr lang="en-AU" sz="1100">
                          <a:effectLst/>
                        </a:rPr>
                        <a:t>100% coverage (10% overlap of the “good” swath) </a:t>
                      </a:r>
                    </a:p>
                    <a:p>
                      <a:pPr marL="342900" lvl="0" indent="-342900" algn="l" fontAlgn="auto" hangingPunct="1">
                        <a:spcAft>
                          <a:spcPts val="0"/>
                        </a:spcAft>
                        <a:buFont typeface="+mj-lt"/>
                        <a:buAutoNum type="arabicParenR"/>
                      </a:pPr>
                      <a:r>
                        <a:rPr lang="en-AU" sz="1100">
                          <a:effectLst/>
                        </a:rPr>
                        <a:t>Partial</a:t>
                      </a:r>
                    </a:p>
                    <a:p>
                      <a:pPr algn="l" fontAlgn="auto" hangingPunct="1">
                        <a:spcAft>
                          <a:spcPts val="0"/>
                        </a:spcAft>
                      </a:pPr>
                      <a:r>
                        <a:rPr lang="en-AU" sz="1100">
                          <a:effectLst/>
                        </a:rPr>
                        <a:t> </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Full coverage with 5% overlap. Reconnaissance-style mapping may be necessary due to time constraints.</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 </a:t>
                      </a:r>
                      <a:endParaRPr lang="en-AU" sz="1100">
                        <a:effectLst/>
                        <a:latin typeface="Times New Roman"/>
                        <a:ea typeface="Times New Roman"/>
                      </a:endParaRPr>
                    </a:p>
                  </a:txBody>
                  <a:tcPr marL="12971" marR="12971" marT="0" marB="0"/>
                </a:tc>
              </a:tr>
              <a:tr h="676153">
                <a:tc>
                  <a:txBody>
                    <a:bodyPr/>
                    <a:lstStyle/>
                    <a:p>
                      <a:pPr algn="l" hangingPunct="0">
                        <a:spcAft>
                          <a:spcPts val="0"/>
                        </a:spcAft>
                      </a:pPr>
                      <a:r>
                        <a:rPr lang="en-AU" sz="1100">
                          <a:effectLst/>
                        </a:rPr>
                        <a:t>Resolution</a:t>
                      </a:r>
                      <a:endParaRPr lang="en-AU" sz="1100">
                        <a:effectLst/>
                        <a:latin typeface="Times New Roman"/>
                        <a:ea typeface="Times New Roman"/>
                      </a:endParaRPr>
                    </a:p>
                  </a:txBody>
                  <a:tcPr marL="12971" marR="12971" marT="0" marB="0"/>
                </a:tc>
                <a:tc>
                  <a:txBody>
                    <a:bodyPr/>
                    <a:lstStyle/>
                    <a:p>
                      <a:pPr algn="l" hangingPunct="0">
                        <a:spcAft>
                          <a:spcPts val="0"/>
                        </a:spcAft>
                      </a:pPr>
                      <a:r>
                        <a:rPr lang="en-AU" sz="1100">
                          <a:effectLst/>
                        </a:rPr>
                        <a:t>2 m resolution in 5 m to 40 m depths; 5% of depth beyond 40 m (LINZ-1)</a:t>
                      </a:r>
                      <a:endParaRPr lang="en-AU" sz="1100">
                        <a:effectLst/>
                        <a:latin typeface="Times New Roman"/>
                        <a:ea typeface="Times New Roman"/>
                      </a:endParaRPr>
                    </a:p>
                  </a:txBody>
                  <a:tcPr marL="12971" marR="12971" marT="0" marB="0"/>
                </a:tc>
                <a:tc>
                  <a:txBody>
                    <a:bodyPr/>
                    <a:lstStyle/>
                    <a:p>
                      <a:pPr algn="l" hangingPunct="0">
                        <a:spcAft>
                          <a:spcPts val="0"/>
                        </a:spcAft>
                      </a:pPr>
                      <a:r>
                        <a:rPr lang="en-AU" sz="1100">
                          <a:effectLst/>
                        </a:rPr>
                        <a:t>2 m resolution in 5 m to 40 m depths; 5% of depth beyond 40 m</a:t>
                      </a:r>
                      <a:endParaRPr lang="en-AU" sz="1100">
                        <a:effectLst/>
                        <a:latin typeface="Times New Roman"/>
                        <a:ea typeface="Times New Roman"/>
                      </a:endParaRPr>
                    </a:p>
                  </a:txBody>
                  <a:tcPr marL="12971" marR="12971" marT="0" marB="0"/>
                </a:tc>
                <a:tc>
                  <a:txBody>
                    <a:bodyPr/>
                    <a:lstStyle/>
                    <a:p>
                      <a:pPr algn="l" hangingPunct="0">
                        <a:spcAft>
                          <a:spcPts val="0"/>
                        </a:spcAft>
                      </a:pPr>
                      <a:r>
                        <a:rPr lang="en-AU" sz="1100">
                          <a:effectLst/>
                        </a:rPr>
                        <a:t>2 m resolution in 5 m to 40 m depths; 5% of depth beyond 40 m</a:t>
                      </a:r>
                      <a:endParaRPr lang="en-AU" sz="1100">
                        <a:effectLst/>
                        <a:latin typeface="Times New Roman"/>
                        <a:ea typeface="Times New Roman"/>
                      </a:endParaRPr>
                    </a:p>
                  </a:txBody>
                  <a:tcPr marL="12971" marR="12971" marT="0" marB="0"/>
                </a:tc>
              </a:tr>
              <a:tr h="1082421">
                <a:tc>
                  <a:txBody>
                    <a:bodyPr/>
                    <a:lstStyle/>
                    <a:p>
                      <a:pPr algn="l" fontAlgn="auto" hangingPunct="1">
                        <a:spcAft>
                          <a:spcPts val="0"/>
                        </a:spcAft>
                      </a:pPr>
                      <a:r>
                        <a:rPr lang="en-AU" sz="1100">
                          <a:effectLst/>
                        </a:rPr>
                        <a:t>Depth</a:t>
                      </a:r>
                    </a:p>
                    <a:p>
                      <a:pPr algn="l" fontAlgn="auto" hangingPunct="1">
                        <a:spcAft>
                          <a:spcPts val="0"/>
                        </a:spcAft>
                      </a:pPr>
                      <a:r>
                        <a:rPr lang="en-AU" sz="1100">
                          <a:effectLst/>
                        </a:rPr>
                        <a:t>reference</a:t>
                      </a:r>
                    </a:p>
                    <a:p>
                      <a:pPr algn="l" hangingPunct="0">
                        <a:spcAft>
                          <a:spcPts val="0"/>
                        </a:spcAft>
                      </a:pPr>
                      <a:r>
                        <a:rPr lang="en-AU" sz="1100">
                          <a:effectLst/>
                        </a:rPr>
                        <a:t> </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 </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Depth is measured from the sensor face. For sonars deployed from submersibles, the estimated depth of the transducer face depends on the delay from the last GPS-estimated position and account should be made for inertia-sensor drift.</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 </a:t>
                      </a:r>
                      <a:endParaRPr lang="en-AU" sz="1100">
                        <a:effectLst/>
                        <a:latin typeface="Times New Roman"/>
                        <a:ea typeface="Times New Roman"/>
                      </a:endParaRPr>
                    </a:p>
                  </a:txBody>
                  <a:tcPr marL="12971" marR="12971" marT="0" marB="0"/>
                </a:tc>
              </a:tr>
              <a:tr h="1584176">
                <a:tc>
                  <a:txBody>
                    <a:bodyPr/>
                    <a:lstStyle/>
                    <a:p>
                      <a:pPr algn="l" fontAlgn="auto" hangingPunct="1">
                        <a:spcAft>
                          <a:spcPts val="0"/>
                        </a:spcAft>
                      </a:pPr>
                      <a:r>
                        <a:rPr lang="en-AU" sz="1100">
                          <a:effectLst/>
                        </a:rPr>
                        <a:t>Depth</a:t>
                      </a:r>
                    </a:p>
                    <a:p>
                      <a:pPr algn="l" fontAlgn="auto" hangingPunct="1">
                        <a:spcAft>
                          <a:spcPts val="0"/>
                        </a:spcAft>
                      </a:pPr>
                      <a:r>
                        <a:rPr lang="en-AU" sz="1100">
                          <a:effectLst/>
                        </a:rPr>
                        <a:t>uncertainty</a:t>
                      </a:r>
                    </a:p>
                    <a:p>
                      <a:pPr algn="l" hangingPunct="0">
                        <a:spcAft>
                          <a:spcPts val="0"/>
                        </a:spcAft>
                      </a:pPr>
                      <a:r>
                        <a:rPr lang="en-AU" sz="1100">
                          <a:effectLst/>
                        </a:rPr>
                        <a:t> </a:t>
                      </a:r>
                      <a:endParaRPr lang="en-AU" sz="1100">
                        <a:effectLst/>
                        <a:latin typeface="Times New Roman"/>
                        <a:ea typeface="Times New Roman"/>
                      </a:endParaRPr>
                    </a:p>
                  </a:txBody>
                  <a:tcPr marL="12971" marR="12971" marT="0" marB="0"/>
                </a:tc>
                <a:tc>
                  <a:txBody>
                    <a:bodyPr/>
                    <a:lstStyle/>
                    <a:p>
                      <a:pPr algn="ctr" fontAlgn="auto" hangingPunct="1">
                        <a:spcAft>
                          <a:spcPts val="0"/>
                        </a:spcAft>
                      </a:pPr>
                      <a:r>
                        <a:rPr lang="en-AU" sz="1100">
                          <a:effectLst/>
                        </a:rPr>
                        <a:t>a = 0.5 m, b = 0.013 (IHO order 1)</a:t>
                      </a:r>
                    </a:p>
                    <a:p>
                      <a:pPr algn="ctr" fontAlgn="auto" hangingPunct="1">
                        <a:spcAft>
                          <a:spcPts val="0"/>
                        </a:spcAft>
                      </a:pPr>
                      <a:r>
                        <a:rPr lang="en-AU" sz="1100">
                          <a:effectLst/>
                        </a:rPr>
                        <a:t>or</a:t>
                      </a:r>
                    </a:p>
                    <a:p>
                      <a:pPr algn="ctr" fontAlgn="auto" hangingPunct="1">
                        <a:spcAft>
                          <a:spcPts val="0"/>
                        </a:spcAft>
                      </a:pPr>
                      <a:r>
                        <a:rPr lang="en-AU" sz="1100">
                          <a:effectLst/>
                        </a:rPr>
                        <a:t>a = 1.0 m, b = 0.023 (IHO order 2)</a:t>
                      </a:r>
                    </a:p>
                    <a:p>
                      <a:pPr algn="ctr" fontAlgn="auto" hangingPunct="1">
                        <a:spcAft>
                          <a:spcPts val="0"/>
                        </a:spcAft>
                      </a:pPr>
                      <a:r>
                        <a:rPr lang="en-AU" sz="1100">
                          <a:effectLst/>
                        </a:rPr>
                        <a:t> </a:t>
                      </a:r>
                    </a:p>
                    <a:p>
                      <a:pPr algn="ctr" fontAlgn="auto" hangingPunct="1">
                        <a:spcAft>
                          <a:spcPts val="0"/>
                        </a:spcAft>
                      </a:pPr>
                      <a:r>
                        <a:rPr lang="en-AU" sz="1100">
                          <a:effectLst/>
                        </a:rPr>
                        <a:t>OR</a:t>
                      </a:r>
                    </a:p>
                    <a:p>
                      <a:pPr algn="ctr" fontAlgn="auto" hangingPunct="1">
                        <a:spcAft>
                          <a:spcPts val="0"/>
                        </a:spcAft>
                      </a:pPr>
                      <a:r>
                        <a:rPr lang="en-AU" sz="1100">
                          <a:effectLst/>
                        </a:rPr>
                        <a:t> </a:t>
                      </a:r>
                    </a:p>
                    <a:p>
                      <a:pPr algn="ctr" fontAlgn="auto" hangingPunct="1">
                        <a:spcAft>
                          <a:spcPts val="0"/>
                        </a:spcAft>
                      </a:pPr>
                      <a:r>
                        <a:rPr lang="en-AU" sz="1100">
                          <a:effectLst/>
                        </a:rPr>
                        <a:t>LINZ-2 (IHO order 1)</a:t>
                      </a:r>
                    </a:p>
                    <a:p>
                      <a:pPr algn="ctr" fontAlgn="auto" hangingPunct="1">
                        <a:spcAft>
                          <a:spcPts val="0"/>
                        </a:spcAft>
                      </a:pPr>
                      <a:r>
                        <a:rPr lang="en-AU" sz="1100">
                          <a:effectLst/>
                        </a:rPr>
                        <a:t>Or </a:t>
                      </a:r>
                    </a:p>
                    <a:p>
                      <a:pPr algn="ctr" fontAlgn="auto" hangingPunct="1">
                        <a:spcAft>
                          <a:spcPts val="0"/>
                        </a:spcAft>
                      </a:pPr>
                      <a:r>
                        <a:rPr lang="en-AU" sz="1100">
                          <a:effectLst/>
                        </a:rPr>
                        <a:t>LINZ 3 ( a = 0.625 m, b = 0.0185)</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95% probability level, after corrections for systematic error, e.g., water level, = ±√[a</a:t>
                      </a:r>
                      <a:r>
                        <a:rPr lang="en-AU" sz="1100" baseline="30000">
                          <a:effectLst/>
                        </a:rPr>
                        <a:t>2</a:t>
                      </a:r>
                      <a:r>
                        <a:rPr lang="en-AU" sz="1100">
                          <a:effectLst/>
                        </a:rPr>
                        <a:t>+(b*d)</a:t>
                      </a:r>
                      <a:r>
                        <a:rPr lang="en-AU" sz="1100" baseline="30000">
                          <a:effectLst/>
                        </a:rPr>
                        <a:t>2</a:t>
                      </a:r>
                      <a:r>
                        <a:rPr lang="en-AU" sz="1100">
                          <a:effectLst/>
                        </a:rPr>
                        <a:t>], where a = 0.5 m, b = 0.013, and d is the depth (= 0.5 m at 5 m depth, and = 2.6 m at 200 m depth)</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95% probability level, after corrections for systematic error, e.g., water level, = ±√[a</a:t>
                      </a:r>
                      <a:r>
                        <a:rPr lang="en-AU" sz="1100" baseline="30000">
                          <a:effectLst/>
                        </a:rPr>
                        <a:t>2</a:t>
                      </a:r>
                      <a:r>
                        <a:rPr lang="en-AU" sz="1100">
                          <a:effectLst/>
                        </a:rPr>
                        <a:t>+(b*d)</a:t>
                      </a:r>
                      <a:r>
                        <a:rPr lang="en-AU" sz="1100" baseline="30000">
                          <a:effectLst/>
                        </a:rPr>
                        <a:t>2</a:t>
                      </a:r>
                      <a:r>
                        <a:rPr lang="en-AU" sz="1100">
                          <a:effectLst/>
                        </a:rPr>
                        <a:t>], where a = 0.5 m, b = 0.013, and d is the depth (= 0.5 m at 5 m depth, and = 2.6 m at 200 m depth)</a:t>
                      </a:r>
                      <a:endParaRPr lang="en-AU" sz="1100">
                        <a:effectLst/>
                        <a:latin typeface="Times New Roman"/>
                        <a:ea typeface="Times New Roman"/>
                      </a:endParaRPr>
                    </a:p>
                  </a:txBody>
                  <a:tcPr marL="12971" marR="12971" marT="0" marB="0"/>
                </a:tc>
              </a:tr>
              <a:tr h="576064">
                <a:tc>
                  <a:txBody>
                    <a:bodyPr/>
                    <a:lstStyle/>
                    <a:p>
                      <a:pPr algn="l" fontAlgn="auto" hangingPunct="1">
                        <a:spcAft>
                          <a:spcPts val="0"/>
                        </a:spcAft>
                      </a:pPr>
                      <a:r>
                        <a:rPr lang="en-AU" sz="1100">
                          <a:effectLst/>
                        </a:rPr>
                        <a:t>Vertical</a:t>
                      </a:r>
                    </a:p>
                    <a:p>
                      <a:pPr algn="l" fontAlgn="auto" hangingPunct="1">
                        <a:spcAft>
                          <a:spcPts val="0"/>
                        </a:spcAft>
                      </a:pPr>
                      <a:r>
                        <a:rPr lang="en-AU" sz="1100">
                          <a:effectLst/>
                        </a:rPr>
                        <a:t>Reference</a:t>
                      </a:r>
                    </a:p>
                    <a:p>
                      <a:pPr algn="l" hangingPunct="0">
                        <a:spcAft>
                          <a:spcPts val="0"/>
                        </a:spcAft>
                      </a:pPr>
                      <a:r>
                        <a:rPr lang="en-AU" sz="1100">
                          <a:effectLst/>
                        </a:rPr>
                        <a:t> </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GDA2020 or ITRF with epoch reference</a:t>
                      </a:r>
                    </a:p>
                    <a:p>
                      <a:pPr algn="l" fontAlgn="auto" hangingPunct="1">
                        <a:spcAft>
                          <a:spcPts val="0"/>
                        </a:spcAft>
                      </a:pPr>
                      <a:r>
                        <a:rPr lang="en-AU" sz="1100">
                          <a:effectLst/>
                        </a:rPr>
                        <a:t> </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Appropriate Chart Datum (e.g., Mean Lower Low Water or Low Water Datum in non-tidal areas), or WGS 84 ellipsoid, </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 </a:t>
                      </a:r>
                      <a:endParaRPr lang="en-AU" sz="1100">
                        <a:effectLst/>
                        <a:latin typeface="Times New Roman"/>
                        <a:ea typeface="Times New Roman"/>
                      </a:endParaRPr>
                    </a:p>
                  </a:txBody>
                  <a:tcPr marL="12971" marR="12971" marT="0" marB="0"/>
                </a:tc>
              </a:tr>
              <a:tr h="3600400">
                <a:tc>
                  <a:txBody>
                    <a:bodyPr/>
                    <a:lstStyle/>
                    <a:p>
                      <a:pPr algn="l" fontAlgn="auto" hangingPunct="1">
                        <a:spcAft>
                          <a:spcPts val="0"/>
                        </a:spcAft>
                      </a:pPr>
                      <a:r>
                        <a:rPr lang="en-AU" sz="1100">
                          <a:effectLst/>
                        </a:rPr>
                        <a:t>Tides</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Record GPS tide</a:t>
                      </a:r>
                    </a:p>
                    <a:p>
                      <a:pPr algn="l" fontAlgn="auto" hangingPunct="1">
                        <a:spcAft>
                          <a:spcPts val="0"/>
                        </a:spcAft>
                      </a:pPr>
                      <a:r>
                        <a:rPr lang="en-AU" sz="1100">
                          <a:effectLst/>
                        </a:rPr>
                        <a:t> </a:t>
                      </a:r>
                    </a:p>
                    <a:p>
                      <a:pPr algn="l" fontAlgn="auto" hangingPunct="1">
                        <a:spcAft>
                          <a:spcPts val="0"/>
                        </a:spcAft>
                      </a:pPr>
                      <a:r>
                        <a:rPr lang="en-AU" sz="1100">
                          <a:effectLst/>
                        </a:rPr>
                        <a:t>Min 1 Tide gauge desirable to enable conversion to terrestrial datum</a:t>
                      </a:r>
                    </a:p>
                    <a:p>
                      <a:pPr algn="l" fontAlgn="auto" hangingPunct="1">
                        <a:spcAft>
                          <a:spcPts val="0"/>
                        </a:spcAft>
                      </a:pPr>
                      <a:r>
                        <a:rPr lang="en-AU" sz="1100">
                          <a:effectLst/>
                        </a:rPr>
                        <a:t> </a:t>
                      </a:r>
                    </a:p>
                    <a:p>
                      <a:pPr algn="l" fontAlgn="auto" hangingPunct="1">
                        <a:spcAft>
                          <a:spcPts val="0"/>
                        </a:spcAft>
                      </a:pPr>
                      <a:r>
                        <a:rPr lang="en-AU" sz="1100">
                          <a:effectLst/>
                        </a:rPr>
                        <a:t>If while mapping, requires to refer to MSL, coordinate, in advance of surveys, with the Bureau of Meteorology (BOM) to prepare predicted tides </a:t>
                      </a:r>
                    </a:p>
                    <a:p>
                      <a:pPr algn="l" hangingPunct="0">
                        <a:spcAft>
                          <a:spcPts val="0"/>
                        </a:spcAft>
                      </a:pPr>
                      <a:r>
                        <a:rPr lang="en-AU" sz="1100">
                          <a:effectLst/>
                        </a:rPr>
                        <a:t> </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Should consider tide predictions, water level observations, datum references and zone corrections.</a:t>
                      </a:r>
                    </a:p>
                    <a:p>
                      <a:pPr marL="228600" algn="l" fontAlgn="auto" hangingPunct="1">
                        <a:spcAft>
                          <a:spcPts val="0"/>
                        </a:spcAft>
                      </a:pPr>
                      <a:r>
                        <a:rPr lang="en-AU" sz="1100">
                          <a:effectLst/>
                        </a:rPr>
                        <a:t>The practical minimum for water level error is 0.20 m and allowable maximum is 0.45 m at the 95% confidence level. </a:t>
                      </a:r>
                    </a:p>
                    <a:p>
                      <a:pPr marL="228600" algn="l" fontAlgn="auto" hangingPunct="1">
                        <a:spcAft>
                          <a:spcPts val="0"/>
                        </a:spcAft>
                      </a:pPr>
                      <a:r>
                        <a:rPr lang="en-AU" sz="1100">
                          <a:effectLst/>
                        </a:rPr>
                        <a:t>Platforms with inertial motion unit (IMU) systems should record the raw data input to the IMU.</a:t>
                      </a:r>
                    </a:p>
                    <a:p>
                      <a:pPr algn="l" fontAlgn="auto" hangingPunct="1">
                        <a:spcAft>
                          <a:spcPts val="0"/>
                        </a:spcAft>
                      </a:pPr>
                      <a:r>
                        <a:rPr lang="en-AU" sz="1100">
                          <a:effectLst/>
                        </a:rPr>
                        <a:t> </a:t>
                      </a:r>
                    </a:p>
                    <a:p>
                      <a:pPr algn="l" fontAlgn="auto" hangingPunct="1">
                        <a:spcAft>
                          <a:spcPts val="0"/>
                        </a:spcAft>
                      </a:pPr>
                      <a:r>
                        <a:rPr lang="en-AU" sz="1100">
                          <a:effectLst/>
                        </a:rPr>
                        <a:t>Coordinate, in advance of surveys, with the National Ocean Service’s (NOS) Center to prepare tidal zoning charts. </a:t>
                      </a:r>
                    </a:p>
                    <a:p>
                      <a:pPr marL="228600" algn="l" fontAlgn="auto" hangingPunct="1">
                        <a:spcAft>
                          <a:spcPts val="0"/>
                        </a:spcAft>
                      </a:pPr>
                      <a:r>
                        <a:rPr lang="en-AU" sz="1100">
                          <a:effectLst/>
                        </a:rPr>
                        <a:t>may require the installation of water level gauges or, in areas where water level gauges or shore-based kinematic GPS are not available,</a:t>
                      </a:r>
                    </a:p>
                    <a:p>
                      <a:pPr marL="228600" algn="l" fontAlgn="auto" hangingPunct="1">
                        <a:spcAft>
                          <a:spcPts val="0"/>
                        </a:spcAft>
                      </a:pPr>
                      <a:r>
                        <a:rPr lang="en-AU" sz="1100">
                          <a:effectLst/>
                        </a:rPr>
                        <a:t>installation of specialized GPS equipment on the survey vessel and subscription to specialized globally-corrected GPS (GcGPS) services. </a:t>
                      </a:r>
                      <a:endParaRPr lang="en-AU" sz="1100">
                        <a:effectLst/>
                        <a:latin typeface="Times New Roman"/>
                        <a:ea typeface="Times New Roman"/>
                      </a:endParaRPr>
                    </a:p>
                  </a:txBody>
                  <a:tcPr marL="12971" marR="12971" marT="0" marB="0"/>
                </a:tc>
                <a:tc>
                  <a:txBody>
                    <a:bodyPr/>
                    <a:lstStyle/>
                    <a:p>
                      <a:pPr algn="l" hangingPunct="0">
                        <a:spcAft>
                          <a:spcPts val="0"/>
                        </a:spcAft>
                      </a:pPr>
                      <a:r>
                        <a:rPr lang="en-AU" sz="1100">
                          <a:effectLst/>
                        </a:rPr>
                        <a:t> </a:t>
                      </a:r>
                      <a:endParaRPr lang="en-AU" sz="1100">
                        <a:effectLst/>
                        <a:latin typeface="Times New Roman"/>
                        <a:ea typeface="Times New Roman"/>
                      </a:endParaRPr>
                    </a:p>
                  </a:txBody>
                  <a:tcPr marL="12971" marR="12971" marT="0" marB="0"/>
                </a:tc>
              </a:tr>
              <a:tr h="2520280">
                <a:tc>
                  <a:txBody>
                    <a:bodyPr/>
                    <a:lstStyle/>
                    <a:p>
                      <a:pPr algn="l" fontAlgn="auto" hangingPunct="1">
                        <a:spcAft>
                          <a:spcPts val="0"/>
                        </a:spcAft>
                      </a:pPr>
                      <a:r>
                        <a:rPr lang="en-AU" sz="1100">
                          <a:effectLst/>
                        </a:rPr>
                        <a:t>Sound speed</a:t>
                      </a:r>
                    </a:p>
                    <a:p>
                      <a:pPr algn="l" fontAlgn="auto" hangingPunct="1">
                        <a:spcAft>
                          <a:spcPts val="0"/>
                        </a:spcAft>
                      </a:pPr>
                      <a:r>
                        <a:rPr lang="en-AU" sz="1100">
                          <a:effectLst/>
                        </a:rPr>
                        <a:t>Profiles (SVP) of uncertainty due to refraction. For beam-steering sonars, measurements of sound speed should be made continuously at the location of the sonar transducer.</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Min of 1/day, but should be monitored.</a:t>
                      </a:r>
                    </a:p>
                    <a:p>
                      <a:pPr algn="l" fontAlgn="auto" hangingPunct="1">
                        <a:spcAft>
                          <a:spcPts val="0"/>
                        </a:spcAft>
                      </a:pPr>
                      <a:r>
                        <a:rPr lang="en-AU" sz="1100">
                          <a:effectLst/>
                        </a:rPr>
                        <a:t>If sound speed at the transducer varies by &gt; 2m/s another SVP should be collected</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SVP are needed </a:t>
                      </a:r>
                    </a:p>
                    <a:p>
                      <a:pPr algn="l" fontAlgn="auto" hangingPunct="1">
                        <a:spcAft>
                          <a:spcPts val="0"/>
                        </a:spcAft>
                      </a:pPr>
                      <a:r>
                        <a:rPr lang="en-AU" sz="1100">
                          <a:effectLst/>
                        </a:rPr>
                        <a:t>Frequency depends upon the type of mapping project and the time spent in a location. (frequent, e.g., 2 hr or less, in areas of increased water column variability) </a:t>
                      </a:r>
                    </a:p>
                    <a:p>
                      <a:pPr algn="l" fontAlgn="auto" hangingPunct="1">
                        <a:spcAft>
                          <a:spcPts val="0"/>
                        </a:spcAft>
                      </a:pPr>
                      <a:r>
                        <a:rPr lang="en-AU" sz="1100">
                          <a:effectLst/>
                        </a:rPr>
                        <a:t>In transit collected at least twice a day in open-ocean and more frequently (e.g., 4-6 casts per day) in continental-shelf areas. </a:t>
                      </a:r>
                    </a:p>
                    <a:p>
                      <a:pPr algn="l" fontAlgn="auto" hangingPunct="1">
                        <a:spcAft>
                          <a:spcPts val="0"/>
                        </a:spcAft>
                      </a:pPr>
                      <a:r>
                        <a:rPr lang="en-AU" sz="1100">
                          <a:effectLst/>
                        </a:rPr>
                        <a:t>To estimate SVP from XBT data, the depth-averaged mean salinity from a nearby CTD cast should be used not the salinity measured at the sea surface. </a:t>
                      </a:r>
                    </a:p>
                    <a:p>
                      <a:pPr algn="l" fontAlgn="auto" hangingPunct="1">
                        <a:spcAft>
                          <a:spcPts val="0"/>
                        </a:spcAft>
                      </a:pPr>
                      <a:r>
                        <a:rPr lang="en-AU" sz="1100">
                          <a:effectLst/>
                        </a:rPr>
                        <a:t>For transits SVP, a few casts may not provide accurate raytracing solutions; these may be used, however, to bracket the estimates </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 </a:t>
                      </a:r>
                      <a:endParaRPr lang="en-AU" sz="1100">
                        <a:effectLst/>
                        <a:latin typeface="Times New Roman"/>
                        <a:ea typeface="Times New Roman"/>
                      </a:endParaRPr>
                    </a:p>
                  </a:txBody>
                  <a:tcPr marL="12971" marR="12971" marT="0" marB="0"/>
                </a:tc>
              </a:tr>
              <a:tr h="507115">
                <a:tc>
                  <a:txBody>
                    <a:bodyPr/>
                    <a:lstStyle/>
                    <a:p>
                      <a:pPr algn="l" fontAlgn="auto" hangingPunct="1">
                        <a:spcAft>
                          <a:spcPts val="0"/>
                        </a:spcAft>
                      </a:pPr>
                      <a:r>
                        <a:rPr lang="en-AU" sz="1100">
                          <a:effectLst/>
                        </a:rPr>
                        <a:t>Horizontal Reference</a:t>
                      </a:r>
                    </a:p>
                    <a:p>
                      <a:pPr algn="r" hangingPunct="0">
                        <a:spcAft>
                          <a:spcPts val="0"/>
                        </a:spcAft>
                      </a:pPr>
                      <a:r>
                        <a:rPr lang="en-AU" sz="1100">
                          <a:effectLst/>
                        </a:rPr>
                        <a:t> </a:t>
                      </a:r>
                      <a:endParaRPr lang="en-AU" sz="1100">
                        <a:effectLst/>
                        <a:latin typeface="Times New Roman"/>
                        <a:ea typeface="Times New Roman"/>
                      </a:endParaRPr>
                    </a:p>
                  </a:txBody>
                  <a:tcPr marL="12971" marR="12971" marT="0" marB="0"/>
                </a:tc>
                <a:tc>
                  <a:txBody>
                    <a:bodyPr/>
                    <a:lstStyle/>
                    <a:p>
                      <a:pPr algn="l" hangingPunct="0">
                        <a:spcAft>
                          <a:spcPts val="0"/>
                        </a:spcAft>
                      </a:pPr>
                      <a:r>
                        <a:rPr lang="en-AU" sz="1100">
                          <a:effectLst/>
                        </a:rPr>
                        <a:t>GDA2020 or ITRF with epoch reference</a:t>
                      </a:r>
                      <a:endParaRPr lang="en-AU" sz="1100">
                        <a:effectLst/>
                        <a:latin typeface="Times New Roman"/>
                        <a:ea typeface="Times New Roman"/>
                      </a:endParaRPr>
                    </a:p>
                  </a:txBody>
                  <a:tcPr marL="12971" marR="12971" marT="0" marB="0"/>
                </a:tc>
                <a:tc>
                  <a:txBody>
                    <a:bodyPr/>
                    <a:lstStyle/>
                    <a:p>
                      <a:pPr algn="l" hangingPunct="0">
                        <a:spcAft>
                          <a:spcPts val="0"/>
                        </a:spcAft>
                      </a:pPr>
                      <a:r>
                        <a:rPr lang="en-AU" sz="1100">
                          <a:effectLst/>
                        </a:rPr>
                        <a:t>Positions referenced to WGS 84 (NAD 83) </a:t>
                      </a:r>
                      <a:endParaRPr lang="en-AU" sz="1100">
                        <a:effectLst/>
                        <a:latin typeface="Times New Roman"/>
                        <a:ea typeface="Times New Roman"/>
                      </a:endParaRPr>
                    </a:p>
                  </a:txBody>
                  <a:tcPr marL="12971" marR="12971" marT="0" marB="0"/>
                </a:tc>
                <a:tc>
                  <a:txBody>
                    <a:bodyPr/>
                    <a:lstStyle/>
                    <a:p>
                      <a:pPr algn="l" hangingPunct="0">
                        <a:spcAft>
                          <a:spcPts val="0"/>
                        </a:spcAft>
                      </a:pPr>
                      <a:r>
                        <a:rPr lang="en-AU" sz="1100">
                          <a:effectLst/>
                        </a:rPr>
                        <a:t>Positions referenced to WGS 84 (NAD 83)</a:t>
                      </a:r>
                      <a:endParaRPr lang="en-AU" sz="1100">
                        <a:effectLst/>
                        <a:latin typeface="Times New Roman"/>
                        <a:ea typeface="Times New Roman"/>
                      </a:endParaRPr>
                    </a:p>
                  </a:txBody>
                  <a:tcPr marL="12971" marR="12971" marT="0" marB="0"/>
                </a:tc>
              </a:tr>
              <a:tr h="717021">
                <a:tc>
                  <a:txBody>
                    <a:bodyPr/>
                    <a:lstStyle/>
                    <a:p>
                      <a:pPr algn="l" fontAlgn="auto" hangingPunct="1">
                        <a:spcAft>
                          <a:spcPts val="0"/>
                        </a:spcAft>
                      </a:pPr>
                      <a:r>
                        <a:rPr lang="en-AU" sz="1100">
                          <a:effectLst/>
                        </a:rPr>
                        <a:t>Horizontal uncertainty</a:t>
                      </a:r>
                    </a:p>
                    <a:p>
                      <a:pPr algn="l" fontAlgn="auto" hangingPunct="1">
                        <a:spcAft>
                          <a:spcPts val="0"/>
                        </a:spcAft>
                      </a:pPr>
                      <a:r>
                        <a:rPr lang="en-AU" sz="1100">
                          <a:effectLst/>
                        </a:rPr>
                        <a:t> </a:t>
                      </a:r>
                      <a:endParaRPr lang="en-AU" sz="1100">
                        <a:effectLst/>
                        <a:latin typeface="Times New Roman"/>
                        <a:ea typeface="Times New Roman"/>
                      </a:endParaRPr>
                    </a:p>
                  </a:txBody>
                  <a:tcPr marL="12971" marR="12971" marT="0" marB="0"/>
                </a:tc>
                <a:tc>
                  <a:txBody>
                    <a:bodyPr/>
                    <a:lstStyle/>
                    <a:p>
                      <a:pPr algn="ctr" fontAlgn="auto" hangingPunct="1">
                        <a:spcAft>
                          <a:spcPts val="0"/>
                        </a:spcAft>
                      </a:pPr>
                      <a:r>
                        <a:rPr lang="en-AU" sz="1100">
                          <a:effectLst/>
                        </a:rPr>
                        <a:t>5m +5% of depth (IHO order 1)</a:t>
                      </a:r>
                    </a:p>
                    <a:p>
                      <a:pPr algn="ctr" fontAlgn="auto" hangingPunct="1">
                        <a:spcAft>
                          <a:spcPts val="0"/>
                        </a:spcAft>
                      </a:pPr>
                      <a:r>
                        <a:rPr lang="en-AU" sz="1100">
                          <a:effectLst/>
                        </a:rPr>
                        <a:t>or</a:t>
                      </a:r>
                    </a:p>
                    <a:p>
                      <a:pPr algn="ctr" fontAlgn="auto" hangingPunct="1">
                        <a:spcAft>
                          <a:spcPts val="0"/>
                        </a:spcAft>
                      </a:pPr>
                      <a:r>
                        <a:rPr lang="en-AU" sz="1100">
                          <a:effectLst/>
                        </a:rPr>
                        <a:t>20m +10% of depth (IHO order 2)</a:t>
                      </a:r>
                    </a:p>
                    <a:p>
                      <a:pPr algn="ctr" fontAlgn="auto" hangingPunct="1">
                        <a:spcAft>
                          <a:spcPts val="0"/>
                        </a:spcAft>
                      </a:pPr>
                      <a:r>
                        <a:rPr lang="en-AU" sz="1100">
                          <a:effectLst/>
                        </a:rPr>
                        <a:t> </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95% probability level, after corrections for systematic error, e.g., water level, =5 m + 5% of depth (5.25 m at 5 m depth = 0.003 latitude min, 15 m at 200 m = 0.008 latitude min.)</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5 metres + 5% of depth</a:t>
                      </a:r>
                      <a:endParaRPr lang="en-AU" sz="1100">
                        <a:effectLst/>
                        <a:latin typeface="Times New Roman"/>
                        <a:ea typeface="Times New Roman"/>
                      </a:endParaRPr>
                    </a:p>
                  </a:txBody>
                  <a:tcPr marL="12971" marR="12971" marT="0" marB="0"/>
                </a:tc>
              </a:tr>
              <a:tr h="901906">
                <a:tc>
                  <a:txBody>
                    <a:bodyPr/>
                    <a:lstStyle/>
                    <a:p>
                      <a:pPr algn="l" fontAlgn="auto" hangingPunct="1">
                        <a:spcAft>
                          <a:spcPts val="0"/>
                        </a:spcAft>
                      </a:pPr>
                      <a:r>
                        <a:rPr lang="en-AU" sz="1100">
                          <a:effectLst/>
                        </a:rPr>
                        <a:t>Seabed Backscatter </a:t>
                      </a:r>
                    </a:p>
                    <a:p>
                      <a:pPr algn="l" fontAlgn="auto" hangingPunct="1">
                        <a:spcAft>
                          <a:spcPts val="0"/>
                        </a:spcAft>
                      </a:pPr>
                      <a:r>
                        <a:rPr lang="en-AU" sz="1100">
                          <a:effectLst/>
                        </a:rPr>
                        <a:t> </a:t>
                      </a:r>
                      <a:endParaRPr lang="en-AU" sz="1100">
                        <a:effectLst/>
                        <a:latin typeface="Times New Roman"/>
                        <a:ea typeface="Times New Roman"/>
                      </a:endParaRPr>
                    </a:p>
                  </a:txBody>
                  <a:tcPr marL="12971" marR="12971" marT="0" marB="0"/>
                </a:tc>
                <a:tc>
                  <a:txBody>
                    <a:bodyPr/>
                    <a:lstStyle/>
                    <a:p>
                      <a:pPr algn="ctr" fontAlgn="auto" hangingPunct="1">
                        <a:spcAft>
                          <a:spcPts val="0"/>
                        </a:spcAft>
                      </a:pPr>
                      <a:r>
                        <a:rPr lang="en-AU" sz="1100">
                          <a:effectLst/>
                        </a:rPr>
                        <a:t>Always collect during survey</a:t>
                      </a:r>
                    </a:p>
                    <a:p>
                      <a:pPr algn="ctr" fontAlgn="auto" hangingPunct="1">
                        <a:spcAft>
                          <a:spcPts val="0"/>
                        </a:spcAft>
                      </a:pPr>
                      <a:r>
                        <a:rPr lang="en-AU" sz="1100">
                          <a:effectLst/>
                        </a:rPr>
                        <a:t>and</a:t>
                      </a:r>
                    </a:p>
                    <a:p>
                      <a:pPr algn="ctr" fontAlgn="auto" hangingPunct="1">
                        <a:spcAft>
                          <a:spcPts val="0"/>
                        </a:spcAft>
                      </a:pPr>
                      <a:r>
                        <a:rPr lang="en-AU" sz="1100">
                          <a:effectLst/>
                        </a:rPr>
                        <a:t>collect minimum calibration line during Patch test (Appendix G)</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Collect over the full-depth range. This is dependent on the sonar system’s capability. If constrained by data storage capacity, reduce the sampling rate or store only average beam intensities.</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 </a:t>
                      </a:r>
                      <a:endParaRPr lang="en-AU" sz="1100">
                        <a:effectLst/>
                        <a:latin typeface="Times New Roman"/>
                        <a:ea typeface="Times New Roman"/>
                      </a:endParaRPr>
                    </a:p>
                  </a:txBody>
                  <a:tcPr marL="12971" marR="12971" marT="0" marB="0"/>
                </a:tc>
              </a:tr>
              <a:tr h="676153">
                <a:tc>
                  <a:txBody>
                    <a:bodyPr/>
                    <a:lstStyle/>
                    <a:p>
                      <a:pPr algn="l" fontAlgn="auto" hangingPunct="1">
                        <a:spcAft>
                          <a:spcPts val="0"/>
                        </a:spcAft>
                      </a:pPr>
                      <a:r>
                        <a:rPr lang="en-AU" sz="1100">
                          <a:effectLst/>
                        </a:rPr>
                        <a:t>Water Column Backscatter</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Collect</a:t>
                      </a:r>
                    </a:p>
                    <a:p>
                      <a:pPr algn="l" fontAlgn="auto" hangingPunct="1">
                        <a:spcAft>
                          <a:spcPts val="0"/>
                        </a:spcAft>
                      </a:pPr>
                      <a:r>
                        <a:rPr lang="en-AU" sz="1100">
                          <a:effectLst/>
                        </a:rPr>
                        <a:t>Data download to Repository</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 </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 </a:t>
                      </a:r>
                      <a:endParaRPr lang="en-AU" sz="1100">
                        <a:effectLst/>
                        <a:latin typeface="Times New Roman"/>
                        <a:ea typeface="Times New Roman"/>
                      </a:endParaRPr>
                    </a:p>
                  </a:txBody>
                  <a:tcPr marL="12971" marR="12971" marT="0" marB="0"/>
                </a:tc>
              </a:tr>
              <a:tr h="1230253">
                <a:tc>
                  <a:txBody>
                    <a:bodyPr/>
                    <a:lstStyle/>
                    <a:p>
                      <a:pPr algn="l" fontAlgn="auto" hangingPunct="1">
                        <a:spcAft>
                          <a:spcPts val="0"/>
                        </a:spcAft>
                      </a:pPr>
                      <a:r>
                        <a:rPr lang="en-AU" sz="1100">
                          <a:effectLst/>
                        </a:rPr>
                        <a:t>Classification</a:t>
                      </a:r>
                    </a:p>
                    <a:p>
                      <a:pPr algn="l" fontAlgn="auto" hangingPunct="1">
                        <a:spcAft>
                          <a:spcPts val="0"/>
                        </a:spcAft>
                      </a:pPr>
                      <a:r>
                        <a:rPr lang="en-AU" sz="1100">
                          <a:effectLst/>
                        </a:rPr>
                        <a:t>ground truth</a:t>
                      </a:r>
                    </a:p>
                    <a:p>
                      <a:pPr algn="l" fontAlgn="auto" hangingPunct="1">
                        <a:spcAft>
                          <a:spcPts val="0"/>
                        </a:spcAft>
                      </a:pPr>
                      <a:r>
                        <a:rPr lang="en-AU" sz="1100">
                          <a:effectLst/>
                        </a:rPr>
                        <a:t> </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Follow NESP seabed sampling guideline.</a:t>
                      </a:r>
                    </a:p>
                    <a:p>
                      <a:pPr algn="l" fontAlgn="auto" hangingPunct="1">
                        <a:spcAft>
                          <a:spcPts val="0"/>
                        </a:spcAft>
                      </a:pPr>
                      <a:r>
                        <a:rPr lang="en-AU" sz="1100">
                          <a:effectLst/>
                        </a:rPr>
                        <a:t>Should be done with backscatter calibration in mind</a:t>
                      </a:r>
                    </a:p>
                    <a:p>
                      <a:pPr algn="l" fontAlgn="auto" hangingPunct="1">
                        <a:spcAft>
                          <a:spcPts val="0"/>
                        </a:spcAft>
                      </a:pPr>
                      <a:r>
                        <a:rPr lang="en-AU" sz="1100">
                          <a:effectLst/>
                        </a:rPr>
                        <a:t>Should be done for the shelf, not required in depth &gt; 200m </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Optical or grab samples sufficient in quality and quantity to ground truth areas of backscatter differentiation, and not to exceed a lateral spacing of 2000 m. Unless required by the primary mission, optical or physical sampling of the seafloor is not required in depths exceeding 100 m.</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 </a:t>
                      </a:r>
                      <a:endParaRPr lang="en-AU" sz="1100">
                        <a:effectLst/>
                        <a:latin typeface="Times New Roman"/>
                        <a:ea typeface="Times New Roman"/>
                      </a:endParaRPr>
                    </a:p>
                  </a:txBody>
                  <a:tcPr marL="12971" marR="12971" marT="0" marB="0"/>
                </a:tc>
              </a:tr>
              <a:tr h="3384376">
                <a:tc>
                  <a:txBody>
                    <a:bodyPr/>
                    <a:lstStyle/>
                    <a:p>
                      <a:pPr algn="l" fontAlgn="auto" hangingPunct="1">
                        <a:spcAft>
                          <a:spcPts val="0"/>
                        </a:spcAft>
                      </a:pPr>
                      <a:r>
                        <a:rPr lang="en-AU" sz="1100">
                          <a:effectLst/>
                        </a:rPr>
                        <a:t>Metadata </a:t>
                      </a:r>
                      <a:endParaRPr lang="en-AU" sz="1100">
                        <a:effectLst/>
                        <a:latin typeface="Times New Roman"/>
                        <a:ea typeface="Times New Roman"/>
                      </a:endParaRPr>
                    </a:p>
                  </a:txBody>
                  <a:tcPr marL="12971" marR="12971" marT="0" marB="0"/>
                </a:tc>
                <a:tc>
                  <a:txBody>
                    <a:bodyPr/>
                    <a:lstStyle/>
                    <a:p>
                      <a:pPr algn="l" hangingPunct="0">
                        <a:spcAft>
                          <a:spcPts val="0"/>
                        </a:spcAft>
                      </a:pPr>
                      <a:r>
                        <a:rPr lang="en-AU" sz="1100">
                          <a:effectLst/>
                        </a:rPr>
                        <a:t>Data owner,</a:t>
                      </a:r>
                    </a:p>
                    <a:p>
                      <a:pPr algn="l" hangingPunct="0">
                        <a:spcAft>
                          <a:spcPts val="0"/>
                        </a:spcAft>
                      </a:pPr>
                      <a:r>
                        <a:rPr lang="en-AU" sz="1100">
                          <a:effectLst/>
                        </a:rPr>
                        <a:t>Survey area,</a:t>
                      </a:r>
                    </a:p>
                    <a:p>
                      <a:pPr algn="l" hangingPunct="0">
                        <a:spcAft>
                          <a:spcPts val="0"/>
                        </a:spcAft>
                      </a:pPr>
                      <a:r>
                        <a:rPr lang="en-AU" sz="1100">
                          <a:effectLst/>
                        </a:rPr>
                        <a:t>Date, </a:t>
                      </a:r>
                    </a:p>
                    <a:p>
                      <a:pPr algn="l" hangingPunct="0">
                        <a:spcAft>
                          <a:spcPts val="0"/>
                        </a:spcAft>
                      </a:pPr>
                      <a:r>
                        <a:rPr lang="en-AU" sz="1100">
                          <a:effectLst/>
                        </a:rPr>
                        <a:t>Vessel name, </a:t>
                      </a:r>
                    </a:p>
                    <a:p>
                      <a:pPr algn="l" hangingPunct="0">
                        <a:spcAft>
                          <a:spcPts val="0"/>
                        </a:spcAft>
                      </a:pPr>
                      <a:r>
                        <a:rPr lang="en-AU" sz="1100">
                          <a:effectLst/>
                        </a:rPr>
                        <a:t>Operator (s), </a:t>
                      </a:r>
                    </a:p>
                    <a:p>
                      <a:pPr algn="l" hangingPunct="0">
                        <a:spcAft>
                          <a:spcPts val="0"/>
                        </a:spcAft>
                      </a:pPr>
                      <a:r>
                        <a:rPr lang="en-AU" sz="1100">
                          <a:effectLst/>
                        </a:rPr>
                        <a:t>Geodetic parameters,</a:t>
                      </a:r>
                    </a:p>
                    <a:p>
                      <a:pPr algn="l" hangingPunct="0">
                        <a:spcAft>
                          <a:spcPts val="0"/>
                        </a:spcAft>
                      </a:pPr>
                      <a:r>
                        <a:rPr lang="en-AU" sz="1100">
                          <a:effectLst/>
                        </a:rPr>
                        <a:t>Line plan, </a:t>
                      </a:r>
                    </a:p>
                    <a:p>
                      <a:pPr algn="l" hangingPunct="0">
                        <a:spcAft>
                          <a:spcPts val="0"/>
                        </a:spcAft>
                      </a:pPr>
                      <a:r>
                        <a:rPr lang="en-AU" sz="1100">
                          <a:effectLst/>
                        </a:rPr>
                        <a:t>Equipment list, </a:t>
                      </a:r>
                    </a:p>
                    <a:p>
                      <a:pPr algn="l" hangingPunct="0">
                        <a:spcAft>
                          <a:spcPts val="0"/>
                        </a:spcAft>
                      </a:pPr>
                      <a:r>
                        <a:rPr lang="en-AU" sz="1100">
                          <a:effectLst/>
                        </a:rPr>
                        <a:t>Level of standards expected or achieved</a:t>
                      </a:r>
                    </a:p>
                    <a:p>
                      <a:pPr algn="l" hangingPunct="0">
                        <a:spcAft>
                          <a:spcPts val="0"/>
                        </a:spcAft>
                      </a:pPr>
                      <a:r>
                        <a:rPr lang="en-AU" sz="1100">
                          <a:effectLst/>
                        </a:rPr>
                        <a:t>Additional data (samples, videos, etc)</a:t>
                      </a:r>
                    </a:p>
                    <a:p>
                      <a:pPr algn="l" hangingPunct="0">
                        <a:spcAft>
                          <a:spcPts val="0"/>
                        </a:spcAft>
                      </a:pPr>
                      <a:r>
                        <a:rPr lang="en-AU" sz="1100">
                          <a:effectLst/>
                        </a:rPr>
                        <a:t>Sound velocity profile being used and refraction applied,</a:t>
                      </a:r>
                    </a:p>
                    <a:p>
                      <a:pPr algn="l" hangingPunct="0">
                        <a:spcAft>
                          <a:spcPts val="0"/>
                        </a:spcAft>
                      </a:pPr>
                      <a:r>
                        <a:rPr lang="en-AU" sz="1100">
                          <a:effectLst/>
                        </a:rPr>
                        <a:t>Tidal data used (if any)</a:t>
                      </a:r>
                    </a:p>
                    <a:p>
                      <a:pPr algn="l" hangingPunct="0">
                        <a:spcAft>
                          <a:spcPts val="0"/>
                        </a:spcAft>
                      </a:pPr>
                      <a:r>
                        <a:rPr lang="en-AU" sz="1100">
                          <a:effectLst/>
                        </a:rPr>
                        <a:t>MBES Data types and explanation why not collecting a type</a:t>
                      </a:r>
                    </a:p>
                    <a:p>
                      <a:pPr algn="l" hangingPunct="0">
                        <a:spcAft>
                          <a:spcPts val="0"/>
                        </a:spcAft>
                      </a:pPr>
                      <a:r>
                        <a:rPr lang="en-AU" sz="1100">
                          <a:effectLst/>
                        </a:rPr>
                        <a:t> </a:t>
                      </a:r>
                      <a:endParaRPr lang="en-AU" sz="1100">
                        <a:effectLst/>
                        <a:latin typeface="Times New Roman"/>
                        <a:ea typeface="Times New Roman"/>
                      </a:endParaRPr>
                    </a:p>
                  </a:txBody>
                  <a:tcPr marL="12971" marR="12971" marT="0" marB="0"/>
                </a:tc>
                <a:tc>
                  <a:txBody>
                    <a:bodyPr/>
                    <a:lstStyle/>
                    <a:p>
                      <a:pPr algn="l" hangingPunct="0">
                        <a:spcAft>
                          <a:spcPts val="0"/>
                        </a:spcAft>
                      </a:pPr>
                      <a:r>
                        <a:rPr lang="en-AU" sz="1100">
                          <a:effectLst/>
                        </a:rPr>
                        <a:t>Minimum FGDC compliant; ISO 19115 preferred</a:t>
                      </a:r>
                      <a:endParaRPr lang="en-AU" sz="1100">
                        <a:effectLst/>
                        <a:latin typeface="Times New Roman"/>
                        <a:ea typeface="Times New Roman"/>
                      </a:endParaRPr>
                    </a:p>
                  </a:txBody>
                  <a:tcPr marL="12971" marR="12971" marT="0" marB="0"/>
                </a:tc>
                <a:tc>
                  <a:txBody>
                    <a:bodyPr/>
                    <a:lstStyle/>
                    <a:p>
                      <a:pPr algn="l" hangingPunct="0">
                        <a:spcAft>
                          <a:spcPts val="0"/>
                        </a:spcAft>
                      </a:pPr>
                      <a:r>
                        <a:rPr lang="en-AU" sz="1100">
                          <a:effectLst/>
                        </a:rPr>
                        <a:t>conform to the “IHO S-100 Discovery Metadata Standard</a:t>
                      </a:r>
                    </a:p>
                    <a:p>
                      <a:pPr algn="l" hangingPunct="0">
                        <a:spcAft>
                          <a:spcPts val="0"/>
                        </a:spcAft>
                      </a:pPr>
                      <a:r>
                        <a:rPr lang="en-AU" sz="1100">
                          <a:effectLst/>
                        </a:rPr>
                        <a:t>Minimum:</a:t>
                      </a:r>
                    </a:p>
                    <a:p>
                      <a:pPr algn="l" hangingPunct="0">
                        <a:spcAft>
                          <a:spcPts val="0"/>
                        </a:spcAft>
                      </a:pPr>
                      <a:r>
                        <a:rPr lang="en-AU" sz="1100">
                          <a:effectLst/>
                        </a:rPr>
                        <a:t>- the survey in general e.g. purpose, date, area, equipment used, name of survey platform;</a:t>
                      </a:r>
                    </a:p>
                    <a:p>
                      <a:pPr algn="l" hangingPunct="0">
                        <a:spcAft>
                          <a:spcPts val="0"/>
                        </a:spcAft>
                      </a:pPr>
                      <a:r>
                        <a:rPr lang="en-AU" sz="1100">
                          <a:effectLst/>
                        </a:rPr>
                        <a:t>- the geodetic reference system used, i.e. horizontal and vertical datum including ties to a geodetic reference frame based on ITRS (e.g. WGS84) if a local datum is used;</a:t>
                      </a:r>
                    </a:p>
                    <a:p>
                      <a:pPr algn="l" hangingPunct="0">
                        <a:spcAft>
                          <a:spcPts val="0"/>
                        </a:spcAft>
                      </a:pPr>
                      <a:r>
                        <a:rPr lang="en-AU" sz="1100">
                          <a:effectLst/>
                        </a:rPr>
                        <a:t>- calibration procedures and results;</a:t>
                      </a:r>
                    </a:p>
                    <a:p>
                      <a:pPr algn="l" hangingPunct="0">
                        <a:spcAft>
                          <a:spcPts val="0"/>
                        </a:spcAft>
                      </a:pPr>
                      <a:r>
                        <a:rPr lang="en-AU" sz="1100">
                          <a:effectLst/>
                        </a:rPr>
                        <a:t>- sound speed correction method;</a:t>
                      </a:r>
                    </a:p>
                    <a:p>
                      <a:pPr algn="l" hangingPunct="0">
                        <a:spcAft>
                          <a:spcPts val="0"/>
                        </a:spcAft>
                      </a:pPr>
                      <a:r>
                        <a:rPr lang="en-AU" sz="1100">
                          <a:effectLst/>
                        </a:rPr>
                        <a:t>- tidal datum and reduction;</a:t>
                      </a:r>
                    </a:p>
                    <a:p>
                      <a:pPr algn="l" hangingPunct="0">
                        <a:spcAft>
                          <a:spcPts val="0"/>
                        </a:spcAft>
                      </a:pPr>
                      <a:r>
                        <a:rPr lang="en-AU" sz="1100">
                          <a:effectLst/>
                        </a:rPr>
                        <a:t>- uncertainties achieved and the respective confidence levels;</a:t>
                      </a:r>
                    </a:p>
                    <a:p>
                      <a:pPr algn="l" hangingPunct="0">
                        <a:spcAft>
                          <a:spcPts val="0"/>
                        </a:spcAft>
                      </a:pPr>
                      <a:r>
                        <a:rPr lang="en-AU" sz="1100">
                          <a:effectLst/>
                        </a:rPr>
                        <a:t>- any special or exceptional circumstances;</a:t>
                      </a:r>
                    </a:p>
                    <a:p>
                      <a:pPr algn="l" hangingPunct="0">
                        <a:spcAft>
                          <a:spcPts val="0"/>
                        </a:spcAft>
                      </a:pPr>
                      <a:r>
                        <a:rPr lang="en-AU" sz="1100">
                          <a:effectLst/>
                        </a:rPr>
                        <a:t>- rules and mechanisms employed for data thinning.</a:t>
                      </a:r>
                      <a:endParaRPr lang="en-AU" sz="1100">
                        <a:effectLst/>
                        <a:latin typeface="Times New Roman"/>
                        <a:ea typeface="Times New Roman"/>
                      </a:endParaRPr>
                    </a:p>
                  </a:txBody>
                  <a:tcPr marL="12971" marR="12971" marT="0" marB="0"/>
                </a:tc>
              </a:tr>
              <a:tr h="1014229">
                <a:tc>
                  <a:txBody>
                    <a:bodyPr/>
                    <a:lstStyle/>
                    <a:p>
                      <a:pPr algn="l" fontAlgn="auto" hangingPunct="1">
                        <a:spcAft>
                          <a:spcPts val="0"/>
                        </a:spcAft>
                      </a:pPr>
                      <a:r>
                        <a:rPr lang="en-AU" sz="1100">
                          <a:effectLst/>
                        </a:rPr>
                        <a:t>Point data attribution</a:t>
                      </a:r>
                      <a:endParaRPr lang="en-AU" sz="1100">
                        <a:effectLst/>
                        <a:latin typeface="Times New Roman"/>
                        <a:ea typeface="Times New Roman"/>
                      </a:endParaRPr>
                    </a:p>
                  </a:txBody>
                  <a:tcPr marL="12971" marR="12971" marT="0" marB="0"/>
                </a:tc>
                <a:tc>
                  <a:txBody>
                    <a:bodyPr/>
                    <a:lstStyle/>
                    <a:p>
                      <a:pPr algn="l" hangingPunct="0">
                        <a:spcAft>
                          <a:spcPts val="0"/>
                        </a:spcAft>
                      </a:pPr>
                      <a:r>
                        <a:rPr lang="en-AU" sz="1100">
                          <a:effectLst/>
                        </a:rPr>
                        <a:t>All data should be attributed with its uncertainty estimate at the 95% confidence level for both position and, if relevant, depth.</a:t>
                      </a:r>
                      <a:endParaRPr lang="en-AU" sz="1100">
                        <a:effectLst/>
                        <a:latin typeface="Times New Roman"/>
                        <a:ea typeface="Times New Roman"/>
                      </a:endParaRPr>
                    </a:p>
                  </a:txBody>
                  <a:tcPr marL="12971" marR="12971" marT="0" marB="0"/>
                </a:tc>
                <a:tc>
                  <a:txBody>
                    <a:bodyPr/>
                    <a:lstStyle/>
                    <a:p>
                      <a:pPr algn="l" hangingPunct="0">
                        <a:spcAft>
                          <a:spcPts val="0"/>
                        </a:spcAft>
                      </a:pPr>
                      <a:r>
                        <a:rPr lang="en-AU" sz="1100">
                          <a:effectLst/>
                        </a:rPr>
                        <a:t> </a:t>
                      </a:r>
                      <a:endParaRPr lang="en-AU" sz="1100">
                        <a:effectLst/>
                        <a:latin typeface="Times New Roman"/>
                        <a:ea typeface="Times New Roman"/>
                      </a:endParaRPr>
                    </a:p>
                  </a:txBody>
                  <a:tcPr marL="12971" marR="12971" marT="0" marB="0"/>
                </a:tc>
                <a:tc>
                  <a:txBody>
                    <a:bodyPr/>
                    <a:lstStyle/>
                    <a:p>
                      <a:pPr algn="l" hangingPunct="0">
                        <a:spcAft>
                          <a:spcPts val="0"/>
                        </a:spcAft>
                      </a:pPr>
                      <a:r>
                        <a:rPr lang="en-AU" sz="1100">
                          <a:effectLst/>
                        </a:rPr>
                        <a:t>All data should be attributed with its uncertainty estimate at the 95% confidence level for both position and, if relevant, depth.</a:t>
                      </a:r>
                      <a:endParaRPr lang="en-AU" sz="1100">
                        <a:effectLst/>
                        <a:latin typeface="Times New Roman"/>
                        <a:ea typeface="Times New Roman"/>
                      </a:endParaRPr>
                    </a:p>
                  </a:txBody>
                  <a:tcPr marL="12971" marR="12971" marT="0" marB="0"/>
                </a:tc>
              </a:tr>
              <a:tr h="1578059">
                <a:tc>
                  <a:txBody>
                    <a:bodyPr/>
                    <a:lstStyle/>
                    <a:p>
                      <a:pPr algn="l" fontAlgn="auto" hangingPunct="1">
                        <a:spcAft>
                          <a:spcPts val="0"/>
                        </a:spcAft>
                      </a:pPr>
                      <a:r>
                        <a:rPr lang="en-AU" sz="1100">
                          <a:effectLst/>
                        </a:rPr>
                        <a:t>Archiving </a:t>
                      </a:r>
                    </a:p>
                    <a:p>
                      <a:pPr algn="l" fontAlgn="auto" hangingPunct="1">
                        <a:spcAft>
                          <a:spcPts val="0"/>
                        </a:spcAft>
                      </a:pPr>
                      <a:r>
                        <a:rPr lang="en-AU" sz="1100">
                          <a:effectLst/>
                        </a:rPr>
                        <a:t> </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National Data Centre</a:t>
                      </a:r>
                    </a:p>
                    <a:p>
                      <a:pPr algn="l" fontAlgn="auto" hangingPunct="1">
                        <a:spcAft>
                          <a:spcPts val="0"/>
                        </a:spcAft>
                      </a:pPr>
                      <a:r>
                        <a:rPr lang="en-AU" sz="1100">
                          <a:effectLst/>
                        </a:rPr>
                        <a:t> </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a:effectLst/>
                        </a:rPr>
                        <a:t>Raw and processed geophysical data, with metadata, should be submitted to National Geophysical Data Center (NGDC) within 1 year of acquisition. Additional oceanographic data should be delivered to the National Oceanographic Data Center (NODC) also within 1 year of</a:t>
                      </a:r>
                    </a:p>
                    <a:p>
                      <a:pPr algn="l" fontAlgn="auto" hangingPunct="1">
                        <a:spcAft>
                          <a:spcPts val="0"/>
                        </a:spcAft>
                      </a:pPr>
                      <a:r>
                        <a:rPr lang="en-AU" sz="1100">
                          <a:effectLst/>
                        </a:rPr>
                        <a:t>collection. Raw data is in the form generated by the sensor, without corrections applied.</a:t>
                      </a:r>
                      <a:endParaRPr lang="en-AU" sz="1100">
                        <a:effectLst/>
                        <a:latin typeface="Times New Roman"/>
                        <a:ea typeface="Times New Roman"/>
                      </a:endParaRPr>
                    </a:p>
                  </a:txBody>
                  <a:tcPr marL="12971" marR="12971" marT="0" marB="0"/>
                </a:tc>
                <a:tc>
                  <a:txBody>
                    <a:bodyPr/>
                    <a:lstStyle/>
                    <a:p>
                      <a:pPr algn="l" fontAlgn="auto" hangingPunct="1">
                        <a:spcAft>
                          <a:spcPts val="0"/>
                        </a:spcAft>
                      </a:pPr>
                      <a:r>
                        <a:rPr lang="en-AU" sz="1100" dirty="0">
                          <a:effectLst/>
                        </a:rPr>
                        <a:t> </a:t>
                      </a:r>
                      <a:endParaRPr lang="en-AU" sz="1100" dirty="0">
                        <a:effectLst/>
                        <a:latin typeface="Times New Roman"/>
                        <a:ea typeface="Times New Roman"/>
                      </a:endParaRPr>
                    </a:p>
                  </a:txBody>
                  <a:tcPr marL="12971" marR="12971" marT="0" marB="0"/>
                </a:tc>
              </a:tr>
            </a:tbl>
          </a:graphicData>
        </a:graphic>
      </p:graphicFrame>
    </p:spTree>
    <p:extLst>
      <p:ext uri="{BB962C8B-B14F-4D97-AF65-F5344CB8AC3E}">
        <p14:creationId xmlns:p14="http://schemas.microsoft.com/office/powerpoint/2010/main" val="40553889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Ideas to consider – Part 1 Standard</a:t>
            </a:r>
          </a:p>
        </p:txBody>
      </p:sp>
      <p:sp>
        <p:nvSpPr>
          <p:cNvPr id="3" name="Content Placeholder 2"/>
          <p:cNvSpPr>
            <a:spLocks noGrp="1"/>
          </p:cNvSpPr>
          <p:nvPr>
            <p:ph idx="1"/>
          </p:nvPr>
        </p:nvSpPr>
        <p:spPr/>
        <p:txBody>
          <a:bodyPr/>
          <a:lstStyle/>
          <a:p>
            <a:pPr marL="342900" lvl="0" indent="-342900">
              <a:buFont typeface="+mj-lt"/>
              <a:buAutoNum type="arabicPeriod"/>
            </a:pPr>
            <a:r>
              <a:rPr lang="en-AU" dirty="0"/>
              <a:t>Are we expecting too much from any seabed mapping?  </a:t>
            </a:r>
          </a:p>
          <a:p>
            <a:pPr marL="342900" lvl="0" indent="-342900">
              <a:buFont typeface="+mj-lt"/>
              <a:buAutoNum type="arabicPeriod"/>
            </a:pPr>
            <a:r>
              <a:rPr lang="en-AU" dirty="0"/>
              <a:t>Are these specifications realistic? </a:t>
            </a:r>
          </a:p>
          <a:p>
            <a:pPr marL="342900" lvl="0" indent="-342900">
              <a:buFont typeface="+mj-lt"/>
              <a:buAutoNum type="arabicPeriod"/>
            </a:pPr>
            <a:r>
              <a:rPr lang="en-AU" dirty="0"/>
              <a:t>Will you follow them or is it “for others”?</a:t>
            </a:r>
          </a:p>
          <a:p>
            <a:pPr marL="342900" lvl="0" indent="-342900">
              <a:buFont typeface="+mj-lt"/>
              <a:buAutoNum type="arabicPeriod"/>
            </a:pPr>
            <a:r>
              <a:rPr lang="en-AU" dirty="0"/>
              <a:t>Is our guideline meeting an IHO/LINZ/other standard already? </a:t>
            </a:r>
          </a:p>
          <a:p>
            <a:pPr marL="342900" lvl="0" indent="-342900">
              <a:buFont typeface="+mj-lt"/>
              <a:buAutoNum type="arabicPeriod"/>
            </a:pPr>
            <a:r>
              <a:rPr lang="en-AU" dirty="0"/>
              <a:t>If so, should we refer explicitly to it and highlight additional expectations (see comparison table). What are the Pros and Cons of doing so? Are we making it too difficult for the general seabed mapper?</a:t>
            </a:r>
          </a:p>
          <a:p>
            <a:endParaRPr lang="en-AU" dirty="0"/>
          </a:p>
        </p:txBody>
      </p:sp>
      <p:sp>
        <p:nvSpPr>
          <p:cNvPr id="4" name="Footer Placeholder 3"/>
          <p:cNvSpPr>
            <a:spLocks noGrp="1"/>
          </p:cNvSpPr>
          <p:nvPr>
            <p:ph type="ftr" sz="quarter" idx="10"/>
          </p:nvPr>
        </p:nvSpPr>
        <p:spPr/>
        <p:txBody>
          <a:bodyPr/>
          <a:lstStyle/>
          <a:p>
            <a:endParaRPr lang="en-AU" dirty="0">
              <a:solidFill>
                <a:srgbClr val="FFFFFF"/>
              </a:solidFill>
            </a:endParaRPr>
          </a:p>
        </p:txBody>
      </p:sp>
    </p:spTree>
    <p:extLst>
      <p:ext uri="{BB962C8B-B14F-4D97-AF65-F5344CB8AC3E}">
        <p14:creationId xmlns:p14="http://schemas.microsoft.com/office/powerpoint/2010/main" val="36343188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9019DDB-805E-4D75-B6AE-0F598FB9BAEB}"/>
              </a:ext>
            </a:extLst>
          </p:cNvPr>
          <p:cNvSpPr>
            <a:spLocks noGrp="1"/>
          </p:cNvSpPr>
          <p:nvPr>
            <p:ph type="title"/>
          </p:nvPr>
        </p:nvSpPr>
        <p:spPr>
          <a:xfrm>
            <a:off x="457200" y="187175"/>
            <a:ext cx="8229600" cy="461665"/>
          </a:xfrm>
        </p:spPr>
        <p:txBody>
          <a:bodyPr/>
          <a:lstStyle/>
          <a:p>
            <a:r>
              <a:rPr lang="en-AU" dirty="0" smtClean="0"/>
              <a:t>Part </a:t>
            </a:r>
            <a:r>
              <a:rPr lang="en-AU" dirty="0"/>
              <a:t>2 – Guideline review</a:t>
            </a:r>
          </a:p>
        </p:txBody>
      </p:sp>
      <p:sp>
        <p:nvSpPr>
          <p:cNvPr id="6" name="Content Placeholder 2">
            <a:extLst>
              <a:ext uri="{FF2B5EF4-FFF2-40B4-BE49-F238E27FC236}">
                <a16:creationId xmlns:a16="http://schemas.microsoft.com/office/drawing/2014/main" xmlns="" id="{0A4E9570-DD15-410D-9D52-1F1D715B6810}"/>
              </a:ext>
            </a:extLst>
          </p:cNvPr>
          <p:cNvSpPr txBox="1">
            <a:spLocks/>
          </p:cNvSpPr>
          <p:nvPr/>
        </p:nvSpPr>
        <p:spPr bwMode="auto">
          <a:xfrm>
            <a:off x="189034" y="627534"/>
            <a:ext cx="4195397" cy="37710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algn="l" rtl="0" fontAlgn="base">
              <a:spcBef>
                <a:spcPct val="50000"/>
              </a:spcBef>
              <a:spcAft>
                <a:spcPct val="0"/>
              </a:spcAft>
              <a:defRPr sz="1800">
                <a:solidFill>
                  <a:srgbClr val="4D4D4D"/>
                </a:solidFill>
                <a:latin typeface="+mn-lt"/>
                <a:ea typeface="+mn-ea"/>
                <a:cs typeface="+mn-cs"/>
              </a:defRPr>
            </a:lvl1pPr>
            <a:lvl2pPr marL="447675" indent="-268288" algn="l" rtl="0" fontAlgn="base">
              <a:spcBef>
                <a:spcPct val="50000"/>
              </a:spcBef>
              <a:spcAft>
                <a:spcPct val="0"/>
              </a:spcAft>
              <a:buChar char="•"/>
              <a:defRPr sz="1800">
                <a:solidFill>
                  <a:srgbClr val="4D4D4D"/>
                </a:solidFill>
                <a:latin typeface="+mn-lt"/>
              </a:defRPr>
            </a:lvl2pPr>
            <a:lvl3pPr marL="895350" indent="-268288" algn="l" rtl="0" fontAlgn="base">
              <a:spcBef>
                <a:spcPct val="25000"/>
              </a:spcBef>
              <a:spcAft>
                <a:spcPct val="0"/>
              </a:spcAft>
              <a:buFont typeface="Arial" charset="0"/>
              <a:buChar char="–"/>
              <a:defRPr sz="1600">
                <a:solidFill>
                  <a:srgbClr val="4D4D4D"/>
                </a:solidFill>
                <a:latin typeface="+mn-lt"/>
              </a:defRPr>
            </a:lvl3pPr>
            <a:lvl4pPr marL="1350963" indent="-271463" algn="l" rtl="0" fontAlgn="base">
              <a:spcBef>
                <a:spcPct val="25000"/>
              </a:spcBef>
              <a:spcAft>
                <a:spcPct val="0"/>
              </a:spcAft>
              <a:buChar char="•"/>
              <a:defRPr sz="1600">
                <a:solidFill>
                  <a:srgbClr val="4D4D4D"/>
                </a:solidFill>
                <a:latin typeface="+mn-lt"/>
              </a:defRPr>
            </a:lvl4pPr>
            <a:lvl5pPr marL="1792288" indent="-261938" algn="l" rtl="0" fontAlgn="base">
              <a:spcBef>
                <a:spcPct val="25000"/>
              </a:spcBef>
              <a:spcAft>
                <a:spcPct val="0"/>
              </a:spcAft>
              <a:buFont typeface="Arial" charset="0"/>
              <a:buChar char="–"/>
              <a:defRPr sz="1600">
                <a:solidFill>
                  <a:srgbClr val="4D4D4D"/>
                </a:solidFill>
                <a:latin typeface="+mn-lt"/>
              </a:defRPr>
            </a:lvl5pPr>
            <a:lvl6pPr marL="2249488" indent="-261938" algn="l" rtl="0" fontAlgn="base">
              <a:spcBef>
                <a:spcPct val="25000"/>
              </a:spcBef>
              <a:spcAft>
                <a:spcPct val="0"/>
              </a:spcAft>
              <a:buFont typeface="Arial" charset="0"/>
              <a:buChar char="–"/>
              <a:defRPr sz="2000">
                <a:solidFill>
                  <a:schemeClr val="bg1"/>
                </a:solidFill>
                <a:latin typeface="+mn-lt"/>
              </a:defRPr>
            </a:lvl6pPr>
            <a:lvl7pPr marL="2706688" indent="-261938" algn="l" rtl="0" fontAlgn="base">
              <a:spcBef>
                <a:spcPct val="25000"/>
              </a:spcBef>
              <a:spcAft>
                <a:spcPct val="0"/>
              </a:spcAft>
              <a:buFont typeface="Arial" charset="0"/>
              <a:buChar char="–"/>
              <a:defRPr sz="2000">
                <a:solidFill>
                  <a:schemeClr val="bg1"/>
                </a:solidFill>
                <a:latin typeface="+mn-lt"/>
              </a:defRPr>
            </a:lvl7pPr>
            <a:lvl8pPr marL="3163888" indent="-261938" algn="l" rtl="0" fontAlgn="base">
              <a:spcBef>
                <a:spcPct val="25000"/>
              </a:spcBef>
              <a:spcAft>
                <a:spcPct val="0"/>
              </a:spcAft>
              <a:buFont typeface="Arial" charset="0"/>
              <a:buChar char="–"/>
              <a:defRPr sz="2000">
                <a:solidFill>
                  <a:schemeClr val="bg1"/>
                </a:solidFill>
                <a:latin typeface="+mn-lt"/>
              </a:defRPr>
            </a:lvl8pPr>
            <a:lvl9pPr marL="3621088" indent="-261938" algn="l" rtl="0" fontAlgn="base">
              <a:spcBef>
                <a:spcPct val="25000"/>
              </a:spcBef>
              <a:spcAft>
                <a:spcPct val="0"/>
              </a:spcAft>
              <a:buFont typeface="Arial" charset="0"/>
              <a:buChar char="–"/>
              <a:defRPr sz="2000">
                <a:solidFill>
                  <a:schemeClr val="bg1"/>
                </a:solidFill>
                <a:latin typeface="+mn-lt"/>
              </a:defRPr>
            </a:lvl9pPr>
          </a:lstStyle>
          <a:p>
            <a:pPr eaLnBrk="1">
              <a:spcBef>
                <a:spcPts val="675"/>
              </a:spcBef>
              <a:spcAft>
                <a:spcPts val="675"/>
              </a:spcAft>
            </a:pPr>
            <a:r>
              <a:rPr lang="en-US" sz="1400" b="1" kern="0" dirty="0">
                <a:solidFill>
                  <a:srgbClr val="00ACCD"/>
                </a:solidFill>
                <a:latin typeface="Times New Roman"/>
                <a:ea typeface="Times New Roman"/>
              </a:rPr>
              <a:t>1</a:t>
            </a:r>
            <a:r>
              <a:rPr lang="en-AU" sz="1100" b="1" kern="0" dirty="0">
                <a:solidFill>
                  <a:srgbClr val="00ACCD"/>
                </a:solidFill>
                <a:latin typeface="Times New Roman"/>
                <a:ea typeface="Times New Roman"/>
                <a:cs typeface="Times New Roman"/>
              </a:rPr>
              <a:t>	</a:t>
            </a:r>
            <a:r>
              <a:rPr lang="en-US" sz="1400" b="1" kern="0" dirty="0">
                <a:solidFill>
                  <a:srgbClr val="00ACCD"/>
                </a:solidFill>
                <a:latin typeface="Times New Roman"/>
                <a:ea typeface="Times New Roman"/>
              </a:rPr>
              <a:t>Introduction	</a:t>
            </a:r>
            <a:endParaRPr lang="en-AU" sz="1400" b="1" kern="0" dirty="0">
              <a:solidFill>
                <a:srgbClr val="00ACCD"/>
              </a:solidFill>
              <a:latin typeface="Times New Roman"/>
              <a:ea typeface="Times New Roman"/>
            </a:endParaRPr>
          </a:p>
          <a:p>
            <a:pPr eaLnBrk="1"/>
            <a:r>
              <a:rPr lang="en-US" sz="1400" kern="0" dirty="0">
                <a:solidFill>
                  <a:srgbClr val="000000"/>
                </a:solidFill>
                <a:latin typeface="Times New Roman"/>
                <a:ea typeface="Times New Roman"/>
              </a:rPr>
              <a:t>1.1</a:t>
            </a:r>
            <a:r>
              <a:rPr lang="en-AU" sz="1100" kern="0" dirty="0">
                <a:solidFill>
                  <a:srgbClr val="000000"/>
                </a:solidFill>
                <a:ea typeface="Times New Roman"/>
                <a:cs typeface="Times New Roman"/>
              </a:rPr>
              <a:t>	</a:t>
            </a:r>
            <a:r>
              <a:rPr lang="en-US" sz="1400" kern="0" dirty="0">
                <a:solidFill>
                  <a:srgbClr val="000000"/>
                </a:solidFill>
                <a:latin typeface="Times New Roman"/>
                <a:ea typeface="Times New Roman"/>
              </a:rPr>
              <a:t>Scope	</a:t>
            </a:r>
            <a:endParaRPr lang="en-AU" sz="1400" kern="0" dirty="0">
              <a:solidFill>
                <a:srgbClr val="000000"/>
              </a:solidFill>
              <a:latin typeface="Times New Roman"/>
              <a:ea typeface="Times New Roman"/>
            </a:endParaRPr>
          </a:p>
          <a:p>
            <a:pPr eaLnBrk="1"/>
            <a:r>
              <a:rPr lang="en-US" sz="1400" kern="0" dirty="0">
                <a:solidFill>
                  <a:srgbClr val="000000"/>
                </a:solidFill>
                <a:latin typeface="Times New Roman"/>
                <a:ea typeface="Times New Roman"/>
              </a:rPr>
              <a:t>1.2</a:t>
            </a:r>
            <a:r>
              <a:rPr lang="en-AU" sz="1100" kern="0" dirty="0">
                <a:solidFill>
                  <a:srgbClr val="000000"/>
                </a:solidFill>
                <a:ea typeface="Times New Roman"/>
                <a:cs typeface="Times New Roman"/>
              </a:rPr>
              <a:t>	</a:t>
            </a:r>
            <a:r>
              <a:rPr lang="en-US" sz="1400" kern="0" dirty="0">
                <a:solidFill>
                  <a:srgbClr val="000000"/>
                </a:solidFill>
                <a:latin typeface="Times New Roman"/>
                <a:ea typeface="Times New Roman"/>
              </a:rPr>
              <a:t>Related Standards and Publications	</a:t>
            </a:r>
            <a:endParaRPr lang="en-AU" sz="1400" kern="0" dirty="0">
              <a:solidFill>
                <a:srgbClr val="000000"/>
              </a:solidFill>
              <a:latin typeface="Times New Roman"/>
              <a:ea typeface="Times New Roman"/>
            </a:endParaRPr>
          </a:p>
          <a:p>
            <a:pPr eaLnBrk="1"/>
            <a:r>
              <a:rPr lang="en-US" sz="1400" kern="0" dirty="0">
                <a:solidFill>
                  <a:srgbClr val="000000"/>
                </a:solidFill>
                <a:latin typeface="Times New Roman"/>
                <a:ea typeface="Times New Roman"/>
              </a:rPr>
              <a:t>	Glossary	</a:t>
            </a:r>
            <a:endParaRPr lang="en-AU" sz="1400" kern="0" dirty="0">
              <a:solidFill>
                <a:srgbClr val="000000"/>
              </a:solidFill>
              <a:latin typeface="Times New Roman"/>
              <a:ea typeface="Times New Roman"/>
            </a:endParaRPr>
          </a:p>
          <a:p>
            <a:pPr eaLnBrk="1">
              <a:spcBef>
                <a:spcPts val="675"/>
              </a:spcBef>
              <a:spcAft>
                <a:spcPts val="675"/>
              </a:spcAft>
            </a:pPr>
            <a:r>
              <a:rPr lang="en-US" sz="1400" b="1" kern="0" dirty="0">
                <a:solidFill>
                  <a:srgbClr val="00ACCD"/>
                </a:solidFill>
                <a:latin typeface="Times New Roman"/>
                <a:ea typeface="Times New Roman"/>
              </a:rPr>
              <a:t>2</a:t>
            </a:r>
            <a:r>
              <a:rPr lang="en-AU" sz="1100" kern="0" dirty="0">
                <a:solidFill>
                  <a:srgbClr val="00ACCD"/>
                </a:solidFill>
                <a:ea typeface="Times New Roman"/>
                <a:cs typeface="Times New Roman"/>
              </a:rPr>
              <a:t>	</a:t>
            </a:r>
            <a:r>
              <a:rPr lang="en-US" sz="1400" b="1" kern="0" dirty="0">
                <a:solidFill>
                  <a:srgbClr val="00ACCD"/>
                </a:solidFill>
                <a:latin typeface="Times New Roman"/>
                <a:ea typeface="Times New Roman"/>
              </a:rPr>
              <a:t>Pre-Survey Planning	</a:t>
            </a:r>
            <a:endParaRPr lang="en-AU" sz="1400" b="1" kern="0" dirty="0">
              <a:solidFill>
                <a:srgbClr val="00ACCD"/>
              </a:solidFill>
              <a:latin typeface="Times New Roman"/>
              <a:ea typeface="Times New Roman"/>
            </a:endParaRPr>
          </a:p>
          <a:p>
            <a:pPr eaLnBrk="1"/>
            <a:r>
              <a:rPr lang="en-US" sz="1400" kern="0" dirty="0">
                <a:solidFill>
                  <a:srgbClr val="000000"/>
                </a:solidFill>
                <a:latin typeface="Times New Roman"/>
                <a:ea typeface="Times New Roman"/>
              </a:rPr>
              <a:t>2.1</a:t>
            </a:r>
            <a:r>
              <a:rPr lang="en-AU" sz="1100" kern="0" dirty="0">
                <a:solidFill>
                  <a:srgbClr val="000000"/>
                </a:solidFill>
                <a:ea typeface="Times New Roman"/>
                <a:cs typeface="Times New Roman"/>
              </a:rPr>
              <a:t>	</a:t>
            </a:r>
            <a:r>
              <a:rPr lang="en-US" sz="1400" kern="0" dirty="0">
                <a:solidFill>
                  <a:srgbClr val="000000"/>
                </a:solidFill>
                <a:latin typeface="Times New Roman"/>
                <a:ea typeface="Times New Roman"/>
              </a:rPr>
              <a:t>Survey register and National coverage</a:t>
            </a:r>
            <a:endParaRPr lang="en-AU" sz="1400" kern="0" dirty="0">
              <a:solidFill>
                <a:srgbClr val="000000"/>
              </a:solidFill>
              <a:latin typeface="Times New Roman"/>
              <a:ea typeface="Times New Roman"/>
            </a:endParaRPr>
          </a:p>
          <a:p>
            <a:pPr eaLnBrk="1"/>
            <a:r>
              <a:rPr lang="en-US" sz="1400" kern="0" dirty="0">
                <a:solidFill>
                  <a:srgbClr val="000000"/>
                </a:solidFill>
                <a:latin typeface="Times New Roman"/>
                <a:ea typeface="Times New Roman"/>
              </a:rPr>
              <a:t>2.2</a:t>
            </a:r>
            <a:r>
              <a:rPr lang="en-AU" sz="1100" kern="0" dirty="0">
                <a:solidFill>
                  <a:srgbClr val="000000"/>
                </a:solidFill>
                <a:ea typeface="Times New Roman"/>
                <a:cs typeface="Times New Roman"/>
              </a:rPr>
              <a:t>	</a:t>
            </a:r>
            <a:r>
              <a:rPr lang="en-US" sz="1400" kern="0" dirty="0">
                <a:solidFill>
                  <a:srgbClr val="000000"/>
                </a:solidFill>
                <a:latin typeface="Times New Roman"/>
                <a:ea typeface="Times New Roman"/>
              </a:rPr>
              <a:t>Liaison with Local Authorities	</a:t>
            </a:r>
            <a:endParaRPr lang="en-AU" sz="1400" kern="0" dirty="0">
              <a:solidFill>
                <a:srgbClr val="000000"/>
              </a:solidFill>
              <a:latin typeface="Times New Roman"/>
              <a:ea typeface="Times New Roman"/>
            </a:endParaRPr>
          </a:p>
          <a:p>
            <a:pPr eaLnBrk="1"/>
            <a:r>
              <a:rPr lang="en-US" sz="1400" kern="0" dirty="0">
                <a:solidFill>
                  <a:srgbClr val="000000"/>
                </a:solidFill>
                <a:latin typeface="Times New Roman"/>
                <a:ea typeface="Times New Roman"/>
              </a:rPr>
              <a:t>2.3</a:t>
            </a:r>
            <a:r>
              <a:rPr lang="en-AU" sz="1100" kern="0" dirty="0">
                <a:solidFill>
                  <a:srgbClr val="000000"/>
                </a:solidFill>
                <a:ea typeface="Times New Roman"/>
                <a:cs typeface="Times New Roman"/>
              </a:rPr>
              <a:t>	</a:t>
            </a:r>
            <a:r>
              <a:rPr lang="en-US" sz="1400" kern="0" dirty="0">
                <a:solidFill>
                  <a:srgbClr val="000000"/>
                </a:solidFill>
                <a:latin typeface="Times New Roman"/>
                <a:ea typeface="Times New Roman"/>
              </a:rPr>
              <a:t>Seabed mapping objectives	</a:t>
            </a:r>
            <a:endParaRPr lang="en-AU" sz="1400" kern="0" dirty="0">
              <a:solidFill>
                <a:srgbClr val="000000"/>
              </a:solidFill>
              <a:latin typeface="Times New Roman"/>
              <a:ea typeface="Times New Roman"/>
            </a:endParaRPr>
          </a:p>
          <a:p>
            <a:pPr eaLnBrk="1"/>
            <a:r>
              <a:rPr lang="en-US" sz="1400" kern="0" dirty="0">
                <a:solidFill>
                  <a:srgbClr val="000000"/>
                </a:solidFill>
                <a:latin typeface="Times New Roman"/>
                <a:ea typeface="Times New Roman"/>
              </a:rPr>
              <a:t>2.4</a:t>
            </a:r>
            <a:r>
              <a:rPr lang="en-AU" sz="1100" kern="0" dirty="0">
                <a:solidFill>
                  <a:srgbClr val="000000"/>
                </a:solidFill>
                <a:ea typeface="Times New Roman"/>
                <a:cs typeface="Times New Roman"/>
              </a:rPr>
              <a:t>	</a:t>
            </a:r>
            <a:r>
              <a:rPr lang="en-US" sz="1400" kern="0" dirty="0">
                <a:solidFill>
                  <a:srgbClr val="000000"/>
                </a:solidFill>
                <a:latin typeface="Times New Roman"/>
                <a:ea typeface="Times New Roman"/>
              </a:rPr>
              <a:t>Project instructions	</a:t>
            </a:r>
            <a:endParaRPr lang="en-AU" sz="1400" kern="0" dirty="0">
              <a:solidFill>
                <a:srgbClr val="000000"/>
              </a:solidFill>
              <a:latin typeface="Times New Roman"/>
              <a:ea typeface="Times New Roman"/>
            </a:endParaRPr>
          </a:p>
          <a:p>
            <a:pPr eaLnBrk="1"/>
            <a:r>
              <a:rPr lang="en-US" sz="1400" kern="0" dirty="0">
                <a:solidFill>
                  <a:srgbClr val="000000"/>
                </a:solidFill>
                <a:latin typeface="Times New Roman"/>
                <a:ea typeface="Times New Roman"/>
              </a:rPr>
              <a:t>2.5</a:t>
            </a:r>
            <a:r>
              <a:rPr lang="en-AU" sz="1100" kern="0" dirty="0">
                <a:solidFill>
                  <a:srgbClr val="000000"/>
                </a:solidFill>
                <a:ea typeface="Times New Roman"/>
                <a:cs typeface="Times New Roman"/>
              </a:rPr>
              <a:t>	</a:t>
            </a:r>
            <a:r>
              <a:rPr lang="en-US" sz="1400" kern="0" dirty="0">
                <a:solidFill>
                  <a:srgbClr val="000000"/>
                </a:solidFill>
                <a:latin typeface="Times New Roman"/>
                <a:ea typeface="Times New Roman"/>
              </a:rPr>
              <a:t>Field Survey Instructions	</a:t>
            </a:r>
            <a:endParaRPr lang="en-AU" sz="1400" kern="0" dirty="0">
              <a:solidFill>
                <a:srgbClr val="000000"/>
              </a:solidFill>
              <a:latin typeface="Times New Roman"/>
              <a:ea typeface="Times New Roman"/>
            </a:endParaRPr>
          </a:p>
          <a:p>
            <a:pPr eaLnBrk="1"/>
            <a:r>
              <a:rPr lang="en-US" sz="1400" kern="0" dirty="0">
                <a:solidFill>
                  <a:srgbClr val="000000"/>
                </a:solidFill>
                <a:latin typeface="Times New Roman"/>
                <a:ea typeface="Times New Roman"/>
              </a:rPr>
              <a:t>2.6</a:t>
            </a:r>
            <a:r>
              <a:rPr lang="en-AU" sz="1100" kern="0" dirty="0">
                <a:solidFill>
                  <a:srgbClr val="000000"/>
                </a:solidFill>
                <a:ea typeface="Times New Roman"/>
                <a:cs typeface="Times New Roman"/>
              </a:rPr>
              <a:t>	</a:t>
            </a:r>
            <a:r>
              <a:rPr lang="en-US" sz="1400" kern="0" dirty="0">
                <a:solidFill>
                  <a:srgbClr val="000000"/>
                </a:solidFill>
                <a:latin typeface="Times New Roman"/>
                <a:ea typeface="Times New Roman"/>
              </a:rPr>
              <a:t>Seabed samples	</a:t>
            </a:r>
            <a:endParaRPr lang="en-AU" sz="1400" kern="0" dirty="0">
              <a:solidFill>
                <a:srgbClr val="000000"/>
              </a:solidFill>
              <a:latin typeface="Times New Roman"/>
              <a:ea typeface="Times New Roman"/>
            </a:endParaRPr>
          </a:p>
          <a:p>
            <a:pPr eaLnBrk="1"/>
            <a:r>
              <a:rPr lang="en-US" sz="1400" kern="0" dirty="0">
                <a:solidFill>
                  <a:srgbClr val="000000"/>
                </a:solidFill>
                <a:latin typeface="Times New Roman"/>
                <a:ea typeface="Times New Roman"/>
              </a:rPr>
              <a:t>2.7</a:t>
            </a:r>
            <a:r>
              <a:rPr lang="en-AU" sz="1100" kern="0" dirty="0">
                <a:solidFill>
                  <a:srgbClr val="000000"/>
                </a:solidFill>
                <a:ea typeface="Times New Roman"/>
                <a:cs typeface="Times New Roman"/>
              </a:rPr>
              <a:t>	</a:t>
            </a:r>
            <a:r>
              <a:rPr lang="en-US" sz="1400" kern="0" dirty="0">
                <a:solidFill>
                  <a:srgbClr val="000000"/>
                </a:solidFill>
                <a:latin typeface="Times New Roman"/>
                <a:ea typeface="Times New Roman"/>
              </a:rPr>
              <a:t>Submission of Data	</a:t>
            </a:r>
            <a:endParaRPr lang="en-AU" sz="1400" kern="0" dirty="0">
              <a:solidFill>
                <a:srgbClr val="000000"/>
              </a:solidFill>
              <a:latin typeface="Times New Roman"/>
              <a:ea typeface="Times New Roman"/>
            </a:endParaRPr>
          </a:p>
          <a:p>
            <a:pPr eaLnBrk="1">
              <a:spcBef>
                <a:spcPts val="675"/>
              </a:spcBef>
              <a:spcAft>
                <a:spcPts val="675"/>
              </a:spcAft>
            </a:pPr>
            <a:r>
              <a:rPr lang="en-AU" sz="1400" b="1" kern="0" dirty="0">
                <a:solidFill>
                  <a:srgbClr val="00ACCD"/>
                </a:solidFill>
                <a:latin typeface="Times New Roman"/>
                <a:ea typeface="Times New Roman"/>
              </a:rPr>
              <a:t>	</a:t>
            </a:r>
          </a:p>
        </p:txBody>
      </p:sp>
      <p:sp>
        <p:nvSpPr>
          <p:cNvPr id="7" name="Content Placeholder 2">
            <a:extLst>
              <a:ext uri="{FF2B5EF4-FFF2-40B4-BE49-F238E27FC236}">
                <a16:creationId xmlns:a16="http://schemas.microsoft.com/office/drawing/2014/main" xmlns="" id="{FF725BA7-4C77-45A3-871B-A87FA9DA517A}"/>
              </a:ext>
            </a:extLst>
          </p:cNvPr>
          <p:cNvSpPr txBox="1">
            <a:spLocks/>
          </p:cNvSpPr>
          <p:nvPr/>
        </p:nvSpPr>
        <p:spPr>
          <a:xfrm>
            <a:off x="4384431" y="666774"/>
            <a:ext cx="7886700" cy="4234138"/>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685800" fontAlgn="auto" hangingPunct="0">
              <a:spcBef>
                <a:spcPts val="675"/>
              </a:spcBef>
              <a:spcAft>
                <a:spcPts val="675"/>
              </a:spcAft>
              <a:buFont typeface="Arial" panose="020B0604020202020204" pitchFamily="34" charset="0"/>
              <a:buNone/>
            </a:pPr>
            <a:r>
              <a:rPr lang="en-US" sz="1400" b="1" dirty="0">
                <a:solidFill>
                  <a:srgbClr val="00ACCD"/>
                </a:solidFill>
                <a:latin typeface="Times New Roman"/>
                <a:ea typeface="Times New Roman"/>
              </a:rPr>
              <a:t>3</a:t>
            </a:r>
            <a:r>
              <a:rPr lang="en-AU" sz="1200" dirty="0">
                <a:solidFill>
                  <a:srgbClr val="00ACCD"/>
                </a:solidFill>
                <a:latin typeface="Calibri" panose="020F0502020204030204"/>
                <a:ea typeface="Times New Roman"/>
                <a:cs typeface="Times New Roman"/>
              </a:rPr>
              <a:t>	</a:t>
            </a:r>
            <a:r>
              <a:rPr lang="en-US" sz="1400" b="1" dirty="0" err="1">
                <a:solidFill>
                  <a:srgbClr val="00ACCD"/>
                </a:solidFill>
                <a:latin typeface="Times New Roman"/>
                <a:ea typeface="Times New Roman"/>
              </a:rPr>
              <a:t>Mobilisation</a:t>
            </a:r>
            <a:r>
              <a:rPr lang="en-US" sz="1400" b="1" dirty="0">
                <a:solidFill>
                  <a:srgbClr val="00ACCD"/>
                </a:solidFill>
                <a:latin typeface="Times New Roman"/>
                <a:ea typeface="Times New Roman"/>
              </a:rPr>
              <a:t> and Calibration	</a:t>
            </a:r>
            <a:endParaRPr lang="en-AU" sz="1400" b="1" dirty="0">
              <a:solidFill>
                <a:srgbClr val="00ACCD"/>
              </a:solidFill>
              <a:latin typeface="Times New Roman"/>
              <a:ea typeface="Times New Roman"/>
            </a:endParaRPr>
          </a:p>
          <a:p>
            <a:pPr marL="0" indent="0" defTabSz="685800" fontAlgn="auto" hangingPunct="0">
              <a:spcBef>
                <a:spcPts val="750"/>
              </a:spcBef>
              <a:spcAft>
                <a:spcPts val="0"/>
              </a:spcAft>
              <a:buFont typeface="Arial" panose="020B0604020202020204" pitchFamily="34" charset="0"/>
              <a:buNone/>
            </a:pPr>
            <a:r>
              <a:rPr lang="en-US" sz="1400" dirty="0">
                <a:solidFill>
                  <a:srgbClr val="000000"/>
                </a:solidFill>
                <a:latin typeface="Times New Roman"/>
                <a:ea typeface="Times New Roman"/>
              </a:rPr>
              <a:t>3.1</a:t>
            </a:r>
            <a:r>
              <a:rPr lang="en-AU" sz="1200" dirty="0">
                <a:solidFill>
                  <a:srgbClr val="000000"/>
                </a:solidFill>
                <a:latin typeface="Calibri" panose="020F0502020204030204"/>
                <a:ea typeface="Times New Roman"/>
                <a:cs typeface="Times New Roman"/>
              </a:rPr>
              <a:t>	</a:t>
            </a:r>
            <a:r>
              <a:rPr lang="en-US" sz="1400" dirty="0">
                <a:solidFill>
                  <a:srgbClr val="000000"/>
                </a:solidFill>
                <a:latin typeface="Times New Roman"/>
                <a:ea typeface="Times New Roman"/>
              </a:rPr>
              <a:t>Systematic Errors	</a:t>
            </a:r>
            <a:endParaRPr lang="en-AU" sz="1400" dirty="0">
              <a:solidFill>
                <a:srgbClr val="000000"/>
              </a:solidFill>
              <a:latin typeface="Times New Roman"/>
              <a:ea typeface="Times New Roman"/>
            </a:endParaRPr>
          </a:p>
          <a:p>
            <a:pPr marL="0" indent="0" defTabSz="685800" fontAlgn="auto" hangingPunct="0">
              <a:spcBef>
                <a:spcPts val="750"/>
              </a:spcBef>
              <a:spcAft>
                <a:spcPts val="0"/>
              </a:spcAft>
              <a:buFont typeface="Arial" panose="020B0604020202020204" pitchFamily="34" charset="0"/>
              <a:buNone/>
            </a:pPr>
            <a:r>
              <a:rPr lang="en-US" sz="1400" dirty="0">
                <a:solidFill>
                  <a:srgbClr val="000000"/>
                </a:solidFill>
                <a:latin typeface="Times New Roman"/>
                <a:ea typeface="Times New Roman"/>
              </a:rPr>
              <a:t>3.2</a:t>
            </a:r>
            <a:r>
              <a:rPr lang="en-AU" sz="1200" dirty="0">
                <a:solidFill>
                  <a:srgbClr val="000000"/>
                </a:solidFill>
                <a:latin typeface="Calibri" panose="020F0502020204030204"/>
                <a:ea typeface="Times New Roman"/>
                <a:cs typeface="Times New Roman"/>
              </a:rPr>
              <a:t>	</a:t>
            </a:r>
            <a:r>
              <a:rPr lang="en-US" sz="1400" dirty="0" err="1">
                <a:solidFill>
                  <a:srgbClr val="000000"/>
                </a:solidFill>
                <a:latin typeface="Times New Roman"/>
                <a:ea typeface="Times New Roman"/>
              </a:rPr>
              <a:t>Mobilisation</a:t>
            </a:r>
            <a:r>
              <a:rPr lang="en-US" sz="1400" dirty="0">
                <a:solidFill>
                  <a:srgbClr val="000000"/>
                </a:solidFill>
                <a:latin typeface="Times New Roman"/>
                <a:ea typeface="Times New Roman"/>
              </a:rPr>
              <a:t>	</a:t>
            </a:r>
            <a:endParaRPr lang="en-AU" sz="1400" dirty="0">
              <a:solidFill>
                <a:srgbClr val="000000"/>
              </a:solidFill>
              <a:latin typeface="Times New Roman"/>
              <a:ea typeface="Times New Roman"/>
            </a:endParaRPr>
          </a:p>
          <a:p>
            <a:pPr marL="0" indent="0" defTabSz="685800" fontAlgn="auto" hangingPunct="0">
              <a:spcBef>
                <a:spcPts val="750"/>
              </a:spcBef>
              <a:spcAft>
                <a:spcPts val="0"/>
              </a:spcAft>
              <a:buFont typeface="Arial" panose="020B0604020202020204" pitchFamily="34" charset="0"/>
              <a:buNone/>
            </a:pPr>
            <a:r>
              <a:rPr lang="en-US" sz="1400" dirty="0">
                <a:solidFill>
                  <a:srgbClr val="000000"/>
                </a:solidFill>
                <a:latin typeface="Times New Roman"/>
                <a:ea typeface="Times New Roman"/>
              </a:rPr>
              <a:t>3.3</a:t>
            </a:r>
            <a:r>
              <a:rPr lang="en-AU" sz="1200" dirty="0">
                <a:solidFill>
                  <a:srgbClr val="000000"/>
                </a:solidFill>
                <a:latin typeface="Calibri" panose="020F0502020204030204"/>
                <a:ea typeface="Times New Roman"/>
                <a:cs typeface="Times New Roman"/>
              </a:rPr>
              <a:t>	</a:t>
            </a:r>
            <a:r>
              <a:rPr lang="en-US" sz="1400" dirty="0">
                <a:solidFill>
                  <a:srgbClr val="000000"/>
                </a:solidFill>
                <a:latin typeface="Times New Roman"/>
                <a:ea typeface="Times New Roman"/>
              </a:rPr>
              <a:t>Horizontal Positioning	</a:t>
            </a:r>
            <a:endParaRPr lang="en-AU" sz="1400" dirty="0">
              <a:solidFill>
                <a:srgbClr val="000000"/>
              </a:solidFill>
              <a:latin typeface="Times New Roman"/>
              <a:ea typeface="Times New Roman"/>
            </a:endParaRPr>
          </a:p>
          <a:p>
            <a:pPr marL="0" indent="0" defTabSz="685800" fontAlgn="auto" hangingPunct="0">
              <a:spcBef>
                <a:spcPts val="750"/>
              </a:spcBef>
              <a:spcAft>
                <a:spcPts val="0"/>
              </a:spcAft>
              <a:buFont typeface="Arial" panose="020B0604020202020204" pitchFamily="34" charset="0"/>
              <a:buNone/>
            </a:pPr>
            <a:r>
              <a:rPr lang="en-US" sz="1400" dirty="0">
                <a:solidFill>
                  <a:srgbClr val="000000"/>
                </a:solidFill>
                <a:latin typeface="Times New Roman"/>
                <a:ea typeface="Times New Roman"/>
              </a:rPr>
              <a:t>3.5</a:t>
            </a:r>
            <a:r>
              <a:rPr lang="en-AU" sz="1200" dirty="0">
                <a:solidFill>
                  <a:srgbClr val="000000"/>
                </a:solidFill>
                <a:latin typeface="Calibri" panose="020F0502020204030204"/>
                <a:ea typeface="Times New Roman"/>
                <a:cs typeface="Times New Roman"/>
              </a:rPr>
              <a:t>	</a:t>
            </a:r>
            <a:r>
              <a:rPr lang="en-US" sz="1400" dirty="0">
                <a:solidFill>
                  <a:srgbClr val="000000"/>
                </a:solidFill>
                <a:latin typeface="Times New Roman"/>
                <a:ea typeface="Times New Roman"/>
              </a:rPr>
              <a:t>Vertical positioning	</a:t>
            </a:r>
            <a:endParaRPr lang="en-AU" sz="1400" dirty="0">
              <a:solidFill>
                <a:srgbClr val="000000"/>
              </a:solidFill>
              <a:latin typeface="Times New Roman"/>
              <a:ea typeface="Times New Roman"/>
            </a:endParaRPr>
          </a:p>
          <a:p>
            <a:pPr marL="0" indent="0" defTabSz="685800" fontAlgn="auto" hangingPunct="0">
              <a:spcBef>
                <a:spcPts val="750"/>
              </a:spcBef>
              <a:spcAft>
                <a:spcPts val="0"/>
              </a:spcAft>
              <a:buFont typeface="Arial" panose="020B0604020202020204" pitchFamily="34" charset="0"/>
              <a:buNone/>
            </a:pPr>
            <a:r>
              <a:rPr lang="en-US" sz="1400" dirty="0">
                <a:solidFill>
                  <a:srgbClr val="000000"/>
                </a:solidFill>
                <a:latin typeface="Times New Roman"/>
                <a:ea typeface="Times New Roman"/>
              </a:rPr>
              <a:t>3.6</a:t>
            </a:r>
            <a:r>
              <a:rPr lang="en-AU" sz="1200" dirty="0">
                <a:solidFill>
                  <a:srgbClr val="000000"/>
                </a:solidFill>
                <a:latin typeface="Calibri" panose="020F0502020204030204"/>
                <a:ea typeface="Times New Roman"/>
                <a:cs typeface="Times New Roman"/>
              </a:rPr>
              <a:t>	</a:t>
            </a:r>
            <a:r>
              <a:rPr lang="en-US" sz="1400" dirty="0">
                <a:solidFill>
                  <a:srgbClr val="000000"/>
                </a:solidFill>
                <a:latin typeface="Times New Roman"/>
                <a:ea typeface="Times New Roman"/>
              </a:rPr>
              <a:t>Tidal Station	</a:t>
            </a:r>
            <a:endParaRPr lang="en-AU" sz="1400" dirty="0">
              <a:solidFill>
                <a:srgbClr val="000000"/>
              </a:solidFill>
              <a:latin typeface="Times New Roman"/>
              <a:ea typeface="Times New Roman"/>
            </a:endParaRPr>
          </a:p>
          <a:p>
            <a:pPr marL="0" indent="0" defTabSz="685800" fontAlgn="auto" hangingPunct="0">
              <a:spcBef>
                <a:spcPts val="750"/>
              </a:spcBef>
              <a:spcAft>
                <a:spcPts val="0"/>
              </a:spcAft>
              <a:buFont typeface="Arial" panose="020B0604020202020204" pitchFamily="34" charset="0"/>
              <a:buNone/>
            </a:pPr>
            <a:r>
              <a:rPr lang="en-US" sz="1400" dirty="0">
                <a:solidFill>
                  <a:srgbClr val="000000"/>
                </a:solidFill>
                <a:latin typeface="Times New Roman"/>
                <a:ea typeface="Times New Roman"/>
              </a:rPr>
              <a:t>3.7</a:t>
            </a:r>
            <a:r>
              <a:rPr lang="en-AU" sz="1200" dirty="0">
                <a:solidFill>
                  <a:srgbClr val="000000"/>
                </a:solidFill>
                <a:latin typeface="Calibri" panose="020F0502020204030204"/>
                <a:ea typeface="Times New Roman"/>
                <a:cs typeface="Times New Roman"/>
              </a:rPr>
              <a:t>	</a:t>
            </a:r>
            <a:r>
              <a:rPr lang="en-US" sz="1400" dirty="0">
                <a:solidFill>
                  <a:srgbClr val="000000"/>
                </a:solidFill>
                <a:latin typeface="Times New Roman"/>
                <a:ea typeface="Times New Roman"/>
              </a:rPr>
              <a:t>Patch Test	</a:t>
            </a:r>
            <a:endParaRPr lang="en-AU" sz="1400" dirty="0">
              <a:solidFill>
                <a:srgbClr val="000000"/>
              </a:solidFill>
              <a:latin typeface="Times New Roman"/>
              <a:ea typeface="Times New Roman"/>
            </a:endParaRPr>
          </a:p>
          <a:p>
            <a:pPr marL="0" indent="0" defTabSz="685800" fontAlgn="auto" hangingPunct="0">
              <a:spcBef>
                <a:spcPts val="750"/>
              </a:spcBef>
              <a:spcAft>
                <a:spcPts val="0"/>
              </a:spcAft>
              <a:buFont typeface="Arial" panose="020B0604020202020204" pitchFamily="34" charset="0"/>
              <a:buNone/>
            </a:pPr>
            <a:r>
              <a:rPr lang="en-US" sz="1400" dirty="0">
                <a:solidFill>
                  <a:srgbClr val="000000"/>
                </a:solidFill>
                <a:latin typeface="Times New Roman"/>
                <a:ea typeface="Times New Roman"/>
              </a:rPr>
              <a:t>3.8</a:t>
            </a:r>
            <a:r>
              <a:rPr lang="en-AU" sz="1200" dirty="0">
                <a:solidFill>
                  <a:srgbClr val="000000"/>
                </a:solidFill>
                <a:latin typeface="Calibri" panose="020F0502020204030204"/>
                <a:ea typeface="Times New Roman"/>
                <a:cs typeface="Times New Roman"/>
              </a:rPr>
              <a:t>	</a:t>
            </a:r>
            <a:r>
              <a:rPr lang="en-US" sz="1400" dirty="0">
                <a:solidFill>
                  <a:srgbClr val="000000"/>
                </a:solidFill>
                <a:latin typeface="Times New Roman"/>
                <a:ea typeface="Times New Roman"/>
              </a:rPr>
              <a:t>Seabed Backscatter Calibration	</a:t>
            </a:r>
            <a:endParaRPr lang="en-AU" sz="1400" dirty="0">
              <a:solidFill>
                <a:srgbClr val="000000"/>
              </a:solidFill>
              <a:latin typeface="Times New Roman"/>
              <a:ea typeface="Times New Roman"/>
            </a:endParaRPr>
          </a:p>
          <a:p>
            <a:pPr marL="0" indent="0" defTabSz="685800" fontAlgn="auto" hangingPunct="0">
              <a:spcBef>
                <a:spcPts val="750"/>
              </a:spcBef>
              <a:spcAft>
                <a:spcPts val="0"/>
              </a:spcAft>
              <a:buFont typeface="Arial" panose="020B0604020202020204" pitchFamily="34" charset="0"/>
              <a:buNone/>
            </a:pPr>
            <a:r>
              <a:rPr lang="en-US" sz="1400" dirty="0">
                <a:solidFill>
                  <a:srgbClr val="000000"/>
                </a:solidFill>
                <a:latin typeface="Times New Roman"/>
                <a:ea typeface="Times New Roman"/>
              </a:rPr>
              <a:t>3.9</a:t>
            </a:r>
            <a:r>
              <a:rPr lang="en-AU" sz="1200" dirty="0">
                <a:solidFill>
                  <a:srgbClr val="000000"/>
                </a:solidFill>
                <a:latin typeface="Calibri" panose="020F0502020204030204"/>
                <a:ea typeface="Times New Roman"/>
                <a:cs typeface="Times New Roman"/>
              </a:rPr>
              <a:t>	</a:t>
            </a:r>
            <a:r>
              <a:rPr lang="en-US" sz="1400" dirty="0">
                <a:solidFill>
                  <a:srgbClr val="000000"/>
                </a:solidFill>
                <a:latin typeface="Times New Roman"/>
                <a:ea typeface="Times New Roman"/>
              </a:rPr>
              <a:t>Water Column Backscatter Calibration	</a:t>
            </a:r>
            <a:endParaRPr lang="en-AU" sz="1400" dirty="0">
              <a:solidFill>
                <a:srgbClr val="000000"/>
              </a:solidFill>
              <a:latin typeface="Times New Roman"/>
              <a:ea typeface="Times New Roman"/>
            </a:endParaRPr>
          </a:p>
          <a:p>
            <a:pPr marL="0" indent="0" defTabSz="685800" fontAlgn="auto" hangingPunct="0">
              <a:spcBef>
                <a:spcPts val="750"/>
              </a:spcBef>
              <a:spcAft>
                <a:spcPts val="0"/>
              </a:spcAft>
              <a:buFont typeface="Arial" panose="020B0604020202020204" pitchFamily="34" charset="0"/>
              <a:buNone/>
            </a:pPr>
            <a:r>
              <a:rPr lang="en-US" sz="1400" dirty="0">
                <a:solidFill>
                  <a:srgbClr val="000000"/>
                </a:solidFill>
                <a:latin typeface="Times New Roman"/>
                <a:ea typeface="Times New Roman"/>
              </a:rPr>
              <a:t>3.10</a:t>
            </a:r>
            <a:r>
              <a:rPr lang="en-AU" sz="1200" dirty="0">
                <a:solidFill>
                  <a:srgbClr val="000000"/>
                </a:solidFill>
                <a:latin typeface="Calibri" panose="020F0502020204030204"/>
                <a:ea typeface="Times New Roman"/>
                <a:cs typeface="Times New Roman"/>
              </a:rPr>
              <a:t>	</a:t>
            </a:r>
            <a:r>
              <a:rPr lang="en-US" sz="1400" dirty="0">
                <a:solidFill>
                  <a:srgbClr val="000000"/>
                </a:solidFill>
                <a:latin typeface="Times New Roman"/>
                <a:ea typeface="Times New Roman"/>
              </a:rPr>
              <a:t>Built-in Systems test	</a:t>
            </a:r>
            <a:endParaRPr lang="en-AU" sz="1400" dirty="0">
              <a:solidFill>
                <a:srgbClr val="000000"/>
              </a:solidFill>
              <a:latin typeface="Times New Roman"/>
              <a:ea typeface="Times New Roman"/>
            </a:endParaRPr>
          </a:p>
          <a:p>
            <a:pPr marL="0" indent="0" defTabSz="685800" fontAlgn="auto" hangingPunct="0">
              <a:spcBef>
                <a:spcPts val="750"/>
              </a:spcBef>
              <a:spcAft>
                <a:spcPts val="0"/>
              </a:spcAft>
              <a:buFont typeface="Arial" panose="020B0604020202020204" pitchFamily="34" charset="0"/>
              <a:buNone/>
            </a:pPr>
            <a:r>
              <a:rPr lang="en-US" sz="1400" dirty="0">
                <a:solidFill>
                  <a:srgbClr val="000000"/>
                </a:solidFill>
                <a:latin typeface="Times New Roman"/>
                <a:ea typeface="Times New Roman"/>
              </a:rPr>
              <a:t>3.11</a:t>
            </a:r>
            <a:r>
              <a:rPr lang="en-AU" sz="1200" dirty="0">
                <a:solidFill>
                  <a:srgbClr val="000000"/>
                </a:solidFill>
                <a:latin typeface="Calibri" panose="020F0502020204030204"/>
                <a:ea typeface="Times New Roman"/>
                <a:cs typeface="Times New Roman"/>
              </a:rPr>
              <a:t>	</a:t>
            </a:r>
            <a:r>
              <a:rPr lang="en-US" sz="1400" dirty="0">
                <a:solidFill>
                  <a:srgbClr val="000000"/>
                </a:solidFill>
                <a:latin typeface="Times New Roman"/>
                <a:ea typeface="Times New Roman"/>
              </a:rPr>
              <a:t>Final acceptance test	</a:t>
            </a:r>
            <a:endParaRPr lang="en-AU" sz="1400" dirty="0">
              <a:solidFill>
                <a:srgbClr val="000000"/>
              </a:solidFill>
              <a:latin typeface="Times New Roman"/>
              <a:ea typeface="Times New Roman"/>
            </a:endParaRPr>
          </a:p>
          <a:p>
            <a:pPr marL="0" indent="0" defTabSz="685800" fontAlgn="auto" hangingPunct="0">
              <a:spcBef>
                <a:spcPts val="675"/>
              </a:spcBef>
              <a:spcAft>
                <a:spcPts val="675"/>
              </a:spcAft>
              <a:buFont typeface="Arial" panose="020B0604020202020204" pitchFamily="34" charset="0"/>
              <a:buNone/>
            </a:pPr>
            <a:r>
              <a:rPr lang="en-US" sz="1400" dirty="0">
                <a:solidFill>
                  <a:srgbClr val="000000"/>
                </a:solidFill>
                <a:latin typeface="Times New Roman"/>
                <a:ea typeface="Times New Roman"/>
              </a:rPr>
              <a:t>	</a:t>
            </a:r>
            <a:endParaRPr lang="en-AU" sz="1400" dirty="0">
              <a:solidFill>
                <a:srgbClr val="000000"/>
              </a:solidFill>
              <a:latin typeface="Times New Roman"/>
              <a:ea typeface="Times New Roman"/>
            </a:endParaRPr>
          </a:p>
        </p:txBody>
      </p:sp>
    </p:spTree>
    <p:extLst>
      <p:ext uri="{BB962C8B-B14F-4D97-AF65-F5344CB8AC3E}">
        <p14:creationId xmlns:p14="http://schemas.microsoft.com/office/powerpoint/2010/main" val="5247897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9632"/>
            <a:ext cx="8424936" cy="4363091"/>
          </a:xfrm>
        </p:spPr>
        <p:txBody>
          <a:bodyPr numCol="2">
            <a:normAutofit fontScale="77500" lnSpcReduction="20000"/>
          </a:bodyPr>
          <a:lstStyle/>
          <a:p>
            <a:pPr marL="0" indent="0" hangingPunct="0">
              <a:spcBef>
                <a:spcPts val="675"/>
              </a:spcBef>
              <a:spcAft>
                <a:spcPts val="675"/>
              </a:spcAft>
              <a:buNone/>
            </a:pPr>
            <a:r>
              <a:rPr lang="en-US" b="1" dirty="0">
                <a:solidFill>
                  <a:srgbClr val="00ACCD"/>
                </a:solidFill>
                <a:latin typeface="Times New Roman"/>
                <a:ea typeface="Times New Roman"/>
              </a:rPr>
              <a:t>4</a:t>
            </a:r>
            <a:r>
              <a:rPr lang="en-AU" sz="1800" dirty="0">
                <a:solidFill>
                  <a:srgbClr val="00ACCD"/>
                </a:solidFill>
                <a:ea typeface="Times New Roman"/>
                <a:cs typeface="Times New Roman"/>
              </a:rPr>
              <a:t>	</a:t>
            </a:r>
            <a:r>
              <a:rPr lang="en-US" b="1" dirty="0">
                <a:solidFill>
                  <a:srgbClr val="00ACCD"/>
                </a:solidFill>
                <a:latin typeface="Times New Roman"/>
                <a:ea typeface="Times New Roman"/>
              </a:rPr>
              <a:t>Acquisition	</a:t>
            </a:r>
            <a:endParaRPr lang="en-AU" b="1" dirty="0">
              <a:solidFill>
                <a:srgbClr val="00ACCD"/>
              </a:solidFill>
              <a:latin typeface="Times New Roman"/>
              <a:ea typeface="Times New Roman"/>
            </a:endParaRPr>
          </a:p>
          <a:p>
            <a:pPr marL="0" indent="0" hangingPunct="0">
              <a:buNone/>
            </a:pPr>
            <a:r>
              <a:rPr lang="en-US" dirty="0">
                <a:solidFill>
                  <a:srgbClr val="000000"/>
                </a:solidFill>
                <a:latin typeface="Times New Roman"/>
                <a:ea typeface="Times New Roman"/>
              </a:rPr>
              <a:t>4.1</a:t>
            </a:r>
            <a:r>
              <a:rPr lang="en-AU" sz="1800" dirty="0">
                <a:solidFill>
                  <a:srgbClr val="000000"/>
                </a:solidFill>
                <a:ea typeface="Times New Roman"/>
                <a:cs typeface="Times New Roman"/>
              </a:rPr>
              <a:t>	</a:t>
            </a:r>
            <a:r>
              <a:rPr lang="en-US" dirty="0">
                <a:solidFill>
                  <a:srgbClr val="000000"/>
                </a:solidFill>
                <a:latin typeface="Times New Roman"/>
                <a:ea typeface="Times New Roman"/>
              </a:rPr>
              <a:t>Survey Plan	</a:t>
            </a:r>
            <a:endParaRPr lang="en-AU" dirty="0">
              <a:solidFill>
                <a:srgbClr val="000000"/>
              </a:solidFill>
              <a:latin typeface="Times New Roman"/>
              <a:ea typeface="Times New Roman"/>
            </a:endParaRPr>
          </a:p>
          <a:p>
            <a:pPr marL="0" indent="0" hangingPunct="0">
              <a:buNone/>
            </a:pPr>
            <a:r>
              <a:rPr lang="en-US" dirty="0">
                <a:solidFill>
                  <a:srgbClr val="000000"/>
                </a:solidFill>
                <a:latin typeface="Times New Roman"/>
                <a:ea typeface="Times New Roman"/>
              </a:rPr>
              <a:t>4.2</a:t>
            </a:r>
            <a:r>
              <a:rPr lang="en-AU" sz="1800" dirty="0">
                <a:solidFill>
                  <a:srgbClr val="000000"/>
                </a:solidFill>
                <a:ea typeface="Times New Roman"/>
                <a:cs typeface="Times New Roman"/>
              </a:rPr>
              <a:t>	</a:t>
            </a:r>
            <a:r>
              <a:rPr lang="en-US" dirty="0">
                <a:solidFill>
                  <a:srgbClr val="000000"/>
                </a:solidFill>
                <a:latin typeface="Times New Roman"/>
                <a:ea typeface="Times New Roman"/>
              </a:rPr>
              <a:t>Seabed and Water Column Backscatter</a:t>
            </a:r>
            <a:endParaRPr lang="en-AU" dirty="0">
              <a:solidFill>
                <a:srgbClr val="000000"/>
              </a:solidFill>
              <a:latin typeface="Times New Roman"/>
              <a:ea typeface="Times New Roman"/>
            </a:endParaRPr>
          </a:p>
          <a:p>
            <a:pPr marL="0" indent="0" hangingPunct="0">
              <a:buNone/>
            </a:pPr>
            <a:r>
              <a:rPr lang="en-US" dirty="0">
                <a:solidFill>
                  <a:srgbClr val="000000"/>
                </a:solidFill>
                <a:latin typeface="Times New Roman"/>
                <a:ea typeface="Times New Roman"/>
              </a:rPr>
              <a:t>4.3</a:t>
            </a:r>
            <a:r>
              <a:rPr lang="en-AU" sz="1800" dirty="0">
                <a:solidFill>
                  <a:srgbClr val="000000"/>
                </a:solidFill>
                <a:ea typeface="Times New Roman"/>
                <a:cs typeface="Times New Roman"/>
              </a:rPr>
              <a:t>	</a:t>
            </a:r>
            <a:r>
              <a:rPr lang="en-US" dirty="0">
                <a:solidFill>
                  <a:srgbClr val="000000"/>
                </a:solidFill>
                <a:latin typeface="Times New Roman"/>
                <a:ea typeface="Times New Roman"/>
              </a:rPr>
              <a:t>Ancillary Systems	</a:t>
            </a:r>
            <a:endParaRPr lang="en-AU" dirty="0">
              <a:solidFill>
                <a:srgbClr val="000000"/>
              </a:solidFill>
              <a:latin typeface="Times New Roman"/>
              <a:ea typeface="Times New Roman"/>
            </a:endParaRPr>
          </a:p>
          <a:p>
            <a:pPr marL="0" indent="0" hangingPunct="0">
              <a:buNone/>
            </a:pPr>
            <a:r>
              <a:rPr lang="en-US" dirty="0">
                <a:solidFill>
                  <a:srgbClr val="000000"/>
                </a:solidFill>
                <a:latin typeface="Times New Roman"/>
                <a:ea typeface="Times New Roman"/>
              </a:rPr>
              <a:t>4.4</a:t>
            </a:r>
            <a:r>
              <a:rPr lang="en-AU" sz="1800" dirty="0">
                <a:solidFill>
                  <a:srgbClr val="000000"/>
                </a:solidFill>
                <a:ea typeface="Times New Roman"/>
                <a:cs typeface="Times New Roman"/>
              </a:rPr>
              <a:t>	</a:t>
            </a:r>
            <a:r>
              <a:rPr lang="en-US" dirty="0">
                <a:solidFill>
                  <a:srgbClr val="000000"/>
                </a:solidFill>
                <a:latin typeface="Times New Roman"/>
                <a:ea typeface="Times New Roman"/>
              </a:rPr>
              <a:t>Raw datasets	</a:t>
            </a:r>
            <a:endParaRPr lang="en-AU" dirty="0">
              <a:solidFill>
                <a:srgbClr val="000000"/>
              </a:solidFill>
              <a:latin typeface="Times New Roman"/>
              <a:ea typeface="Times New Roman"/>
            </a:endParaRPr>
          </a:p>
          <a:p>
            <a:pPr marL="0" indent="0" hangingPunct="0">
              <a:buNone/>
            </a:pPr>
            <a:r>
              <a:rPr lang="en-US" dirty="0">
                <a:solidFill>
                  <a:srgbClr val="000000"/>
                </a:solidFill>
                <a:latin typeface="Times New Roman"/>
                <a:ea typeface="Times New Roman"/>
              </a:rPr>
              <a:t>4.5</a:t>
            </a:r>
            <a:r>
              <a:rPr lang="en-AU" sz="1800" dirty="0">
                <a:solidFill>
                  <a:srgbClr val="000000"/>
                </a:solidFill>
                <a:ea typeface="Times New Roman"/>
                <a:cs typeface="Times New Roman"/>
              </a:rPr>
              <a:t>	</a:t>
            </a:r>
            <a:r>
              <a:rPr lang="en-US" dirty="0">
                <a:solidFill>
                  <a:srgbClr val="000000"/>
                </a:solidFill>
                <a:latin typeface="Times New Roman"/>
                <a:ea typeface="Times New Roman"/>
              </a:rPr>
              <a:t>Monitoring and QA/QC</a:t>
            </a:r>
            <a:endParaRPr lang="en-US" b="1" dirty="0">
              <a:solidFill>
                <a:srgbClr val="00ACCD"/>
              </a:solidFill>
              <a:latin typeface="Times New Roman"/>
              <a:ea typeface="Times New Roman"/>
            </a:endParaRPr>
          </a:p>
          <a:p>
            <a:pPr marL="0" indent="0" hangingPunct="0">
              <a:spcBef>
                <a:spcPts val="675"/>
              </a:spcBef>
              <a:spcAft>
                <a:spcPts val="675"/>
              </a:spcAft>
              <a:buNone/>
            </a:pPr>
            <a:endParaRPr lang="en-AU" sz="1800" dirty="0">
              <a:solidFill>
                <a:srgbClr val="00ACCD"/>
              </a:solidFill>
              <a:ea typeface="Times New Roman"/>
              <a:cs typeface="Times New Roman"/>
            </a:endParaRPr>
          </a:p>
          <a:p>
            <a:pPr marL="0" indent="0" hangingPunct="0">
              <a:spcBef>
                <a:spcPts val="675"/>
              </a:spcBef>
              <a:spcAft>
                <a:spcPts val="675"/>
              </a:spcAft>
              <a:buNone/>
            </a:pPr>
            <a:r>
              <a:rPr lang="en-US" b="1" dirty="0">
                <a:solidFill>
                  <a:srgbClr val="00ACCD"/>
                </a:solidFill>
                <a:latin typeface="Times New Roman"/>
                <a:ea typeface="Times New Roman"/>
              </a:rPr>
              <a:t>5	Reports	</a:t>
            </a:r>
            <a:endParaRPr lang="en-AU" b="1" dirty="0">
              <a:solidFill>
                <a:srgbClr val="00ACCD"/>
              </a:solidFill>
              <a:latin typeface="Times New Roman"/>
              <a:ea typeface="Times New Roman"/>
            </a:endParaRPr>
          </a:p>
          <a:p>
            <a:pPr marL="0" indent="0" hangingPunct="0">
              <a:buNone/>
            </a:pPr>
            <a:r>
              <a:rPr lang="en-US" dirty="0">
                <a:solidFill>
                  <a:srgbClr val="000000"/>
                </a:solidFill>
                <a:latin typeface="Times New Roman"/>
                <a:ea typeface="Times New Roman"/>
              </a:rPr>
              <a:t>5.1</a:t>
            </a:r>
            <a:r>
              <a:rPr lang="en-AU" sz="1800" dirty="0">
                <a:solidFill>
                  <a:srgbClr val="000000"/>
                </a:solidFill>
                <a:ea typeface="Times New Roman"/>
                <a:cs typeface="Times New Roman"/>
              </a:rPr>
              <a:t>	</a:t>
            </a:r>
            <a:r>
              <a:rPr lang="en-US" dirty="0">
                <a:solidFill>
                  <a:srgbClr val="000000"/>
                </a:solidFill>
                <a:latin typeface="Times New Roman"/>
                <a:ea typeface="Times New Roman"/>
              </a:rPr>
              <a:t>Pre-planning Report or Survey Register	</a:t>
            </a:r>
            <a:endParaRPr lang="en-AU" dirty="0">
              <a:solidFill>
                <a:srgbClr val="000000"/>
              </a:solidFill>
              <a:latin typeface="Times New Roman"/>
              <a:ea typeface="Times New Roman"/>
            </a:endParaRPr>
          </a:p>
          <a:p>
            <a:pPr marL="0" indent="0" hangingPunct="0">
              <a:buNone/>
            </a:pPr>
            <a:r>
              <a:rPr lang="en-US" dirty="0">
                <a:solidFill>
                  <a:srgbClr val="000000"/>
                </a:solidFill>
                <a:latin typeface="Times New Roman"/>
                <a:ea typeface="Times New Roman"/>
              </a:rPr>
              <a:t>5.2</a:t>
            </a:r>
            <a:r>
              <a:rPr lang="en-AU" sz="1800" dirty="0">
                <a:solidFill>
                  <a:srgbClr val="000000"/>
                </a:solidFill>
                <a:ea typeface="Times New Roman"/>
                <a:cs typeface="Times New Roman"/>
              </a:rPr>
              <a:t>	</a:t>
            </a:r>
            <a:r>
              <a:rPr lang="en-US" dirty="0">
                <a:solidFill>
                  <a:srgbClr val="000000"/>
                </a:solidFill>
                <a:latin typeface="Times New Roman"/>
                <a:ea typeface="Times New Roman"/>
              </a:rPr>
              <a:t>Calibration Report and Records	</a:t>
            </a:r>
            <a:endParaRPr lang="en-AU" dirty="0">
              <a:solidFill>
                <a:srgbClr val="000000"/>
              </a:solidFill>
              <a:latin typeface="Times New Roman"/>
              <a:ea typeface="Times New Roman"/>
            </a:endParaRPr>
          </a:p>
          <a:p>
            <a:pPr marL="0" indent="0" hangingPunct="0">
              <a:buNone/>
            </a:pPr>
            <a:r>
              <a:rPr lang="en-US" dirty="0">
                <a:solidFill>
                  <a:srgbClr val="000000"/>
                </a:solidFill>
                <a:latin typeface="Times New Roman"/>
                <a:ea typeface="Times New Roman"/>
              </a:rPr>
              <a:t>5.3</a:t>
            </a:r>
            <a:r>
              <a:rPr lang="en-AU" sz="1800" dirty="0">
                <a:solidFill>
                  <a:srgbClr val="000000"/>
                </a:solidFill>
                <a:ea typeface="Times New Roman"/>
                <a:cs typeface="Times New Roman"/>
              </a:rPr>
              <a:t>	</a:t>
            </a:r>
            <a:r>
              <a:rPr lang="en-US" dirty="0">
                <a:solidFill>
                  <a:srgbClr val="000000"/>
                </a:solidFill>
                <a:latin typeface="Times New Roman"/>
                <a:ea typeface="Times New Roman"/>
              </a:rPr>
              <a:t>Report and Records of survey	</a:t>
            </a:r>
            <a:endParaRPr lang="en-AU" dirty="0">
              <a:solidFill>
                <a:srgbClr val="000000"/>
              </a:solidFill>
              <a:latin typeface="Times New Roman"/>
              <a:ea typeface="Times New Roman"/>
            </a:endParaRPr>
          </a:p>
          <a:p>
            <a:pPr marL="0" indent="0" hangingPunct="0">
              <a:spcBef>
                <a:spcPts val="675"/>
              </a:spcBef>
              <a:spcAft>
                <a:spcPts val="675"/>
              </a:spcAft>
              <a:buNone/>
            </a:pPr>
            <a:r>
              <a:rPr lang="en-AU" sz="1800" dirty="0">
                <a:solidFill>
                  <a:srgbClr val="00ACCD"/>
                </a:solidFill>
                <a:ea typeface="Times New Roman"/>
                <a:cs typeface="Times New Roman"/>
              </a:rPr>
              <a:t>	</a:t>
            </a:r>
          </a:p>
          <a:p>
            <a:pPr marL="0" indent="0" hangingPunct="0">
              <a:spcBef>
                <a:spcPts val="675"/>
              </a:spcBef>
              <a:spcAft>
                <a:spcPts val="675"/>
              </a:spcAft>
              <a:buNone/>
            </a:pPr>
            <a:r>
              <a:rPr lang="en-US" b="1" dirty="0">
                <a:solidFill>
                  <a:srgbClr val="00ACCD"/>
                </a:solidFill>
                <a:latin typeface="Times New Roman"/>
                <a:ea typeface="Times New Roman"/>
              </a:rPr>
              <a:t>6	Standards	</a:t>
            </a:r>
            <a:endParaRPr lang="en-AU" b="1" dirty="0">
              <a:solidFill>
                <a:srgbClr val="00ACCD"/>
              </a:solidFill>
              <a:latin typeface="Times New Roman"/>
              <a:ea typeface="Times New Roman"/>
            </a:endParaRPr>
          </a:p>
          <a:p>
            <a:pPr marL="0" indent="0" hangingPunct="0">
              <a:spcBef>
                <a:spcPts val="675"/>
              </a:spcBef>
              <a:spcAft>
                <a:spcPts val="675"/>
              </a:spcAft>
              <a:buNone/>
            </a:pPr>
            <a:endParaRPr lang="en-US" b="1" dirty="0">
              <a:solidFill>
                <a:srgbClr val="00ACCD"/>
              </a:solidFill>
              <a:latin typeface="Times New Roman"/>
              <a:ea typeface="Times New Roman"/>
            </a:endParaRPr>
          </a:p>
          <a:p>
            <a:pPr marL="0" indent="0" hangingPunct="0">
              <a:spcBef>
                <a:spcPts val="675"/>
              </a:spcBef>
              <a:spcAft>
                <a:spcPts val="675"/>
              </a:spcAft>
              <a:buNone/>
            </a:pPr>
            <a:r>
              <a:rPr lang="en-US" b="1" dirty="0">
                <a:solidFill>
                  <a:srgbClr val="00ACCD"/>
                </a:solidFill>
                <a:latin typeface="Times New Roman"/>
                <a:ea typeface="Times New Roman"/>
              </a:rPr>
              <a:t>7</a:t>
            </a:r>
            <a:r>
              <a:rPr lang="en-AU" sz="1800" dirty="0">
                <a:solidFill>
                  <a:srgbClr val="00ACCD"/>
                </a:solidFill>
                <a:ea typeface="Times New Roman"/>
                <a:cs typeface="Times New Roman"/>
              </a:rPr>
              <a:t>	</a:t>
            </a:r>
            <a:r>
              <a:rPr lang="en-US" b="1" dirty="0">
                <a:solidFill>
                  <a:srgbClr val="00ACCD"/>
                </a:solidFill>
                <a:latin typeface="Times New Roman"/>
                <a:ea typeface="Times New Roman"/>
              </a:rPr>
              <a:t>Processing and Rendering of Data	</a:t>
            </a:r>
            <a:endParaRPr lang="en-AU" b="1" dirty="0">
              <a:solidFill>
                <a:srgbClr val="00ACCD"/>
              </a:solidFill>
              <a:latin typeface="Times New Roman"/>
              <a:ea typeface="Times New Roman"/>
            </a:endParaRPr>
          </a:p>
          <a:p>
            <a:pPr marL="0" indent="0" hangingPunct="0">
              <a:buNone/>
            </a:pPr>
            <a:r>
              <a:rPr lang="en-US" dirty="0">
                <a:solidFill>
                  <a:srgbClr val="000000"/>
                </a:solidFill>
                <a:latin typeface="Times New Roman"/>
                <a:ea typeface="Times New Roman"/>
              </a:rPr>
              <a:t>7.1</a:t>
            </a:r>
            <a:r>
              <a:rPr lang="en-AU" sz="1800" dirty="0">
                <a:solidFill>
                  <a:srgbClr val="000000"/>
                </a:solidFill>
                <a:ea typeface="Times New Roman"/>
                <a:cs typeface="Times New Roman"/>
              </a:rPr>
              <a:t>	</a:t>
            </a:r>
            <a:r>
              <a:rPr lang="en-US" dirty="0">
                <a:solidFill>
                  <a:srgbClr val="000000"/>
                </a:solidFill>
                <a:latin typeface="Times New Roman"/>
                <a:ea typeface="Times New Roman"/>
              </a:rPr>
              <a:t>Data Processing	</a:t>
            </a:r>
            <a:endParaRPr lang="en-AU" dirty="0">
              <a:solidFill>
                <a:srgbClr val="000000"/>
              </a:solidFill>
              <a:latin typeface="Times New Roman"/>
              <a:ea typeface="Times New Roman"/>
            </a:endParaRPr>
          </a:p>
          <a:p>
            <a:pPr marL="0" indent="0" hangingPunct="0">
              <a:buNone/>
            </a:pPr>
            <a:r>
              <a:rPr lang="en-US" dirty="0">
                <a:solidFill>
                  <a:srgbClr val="000000"/>
                </a:solidFill>
                <a:latin typeface="Times New Roman"/>
                <a:ea typeface="Times New Roman"/>
              </a:rPr>
              <a:t>7.2</a:t>
            </a:r>
            <a:r>
              <a:rPr lang="en-AU" sz="1800" dirty="0">
                <a:solidFill>
                  <a:srgbClr val="000000"/>
                </a:solidFill>
                <a:ea typeface="Times New Roman"/>
                <a:cs typeface="Times New Roman"/>
              </a:rPr>
              <a:t>	</a:t>
            </a:r>
            <a:r>
              <a:rPr lang="en-US" dirty="0">
                <a:solidFill>
                  <a:srgbClr val="000000"/>
                </a:solidFill>
                <a:latin typeface="Times New Roman"/>
                <a:ea typeface="Times New Roman"/>
              </a:rPr>
              <a:t>Data Rendering	</a:t>
            </a:r>
            <a:endParaRPr lang="en-AU" dirty="0">
              <a:solidFill>
                <a:srgbClr val="000000"/>
              </a:solidFill>
              <a:latin typeface="Times New Roman"/>
              <a:ea typeface="Times New Roman"/>
            </a:endParaRPr>
          </a:p>
          <a:p>
            <a:pPr marL="0" indent="0" hangingPunct="0">
              <a:spcBef>
                <a:spcPts val="675"/>
              </a:spcBef>
              <a:spcAft>
                <a:spcPts val="675"/>
              </a:spcAft>
              <a:buNone/>
            </a:pPr>
            <a:endParaRPr lang="en-AU" sz="1800" dirty="0">
              <a:solidFill>
                <a:srgbClr val="00ACCD"/>
              </a:solidFill>
              <a:ea typeface="Times New Roman"/>
              <a:cs typeface="Times New Roman"/>
            </a:endParaRPr>
          </a:p>
          <a:p>
            <a:pPr marL="0" indent="0" hangingPunct="0">
              <a:spcBef>
                <a:spcPts val="675"/>
              </a:spcBef>
              <a:spcAft>
                <a:spcPts val="675"/>
              </a:spcAft>
              <a:buNone/>
            </a:pPr>
            <a:r>
              <a:rPr lang="en-US" b="1" dirty="0">
                <a:solidFill>
                  <a:srgbClr val="00ACCD"/>
                </a:solidFill>
                <a:latin typeface="Times New Roman"/>
                <a:ea typeface="Times New Roman"/>
              </a:rPr>
              <a:t>8	Appendices	</a:t>
            </a:r>
            <a:endParaRPr lang="en-AU" b="1" dirty="0">
              <a:solidFill>
                <a:srgbClr val="00ACCD"/>
              </a:solidFill>
              <a:latin typeface="Times New Roman"/>
              <a:ea typeface="Times New Roman"/>
            </a:endParaRPr>
          </a:p>
          <a:p>
            <a:pPr marL="0" indent="0" hangingPunct="0">
              <a:buNone/>
            </a:pPr>
            <a:r>
              <a:rPr lang="en-US" dirty="0">
                <a:solidFill>
                  <a:srgbClr val="000000"/>
                </a:solidFill>
                <a:latin typeface="Times New Roman"/>
                <a:ea typeface="Times New Roman"/>
              </a:rPr>
              <a:t>Appendix A – Survey register metadata	</a:t>
            </a:r>
          </a:p>
          <a:p>
            <a:pPr marL="0" indent="0" hangingPunct="0">
              <a:buNone/>
            </a:pPr>
            <a:r>
              <a:rPr lang="en-US" dirty="0">
                <a:solidFill>
                  <a:srgbClr val="000000"/>
                </a:solidFill>
                <a:latin typeface="Times New Roman"/>
                <a:ea typeface="Times New Roman"/>
              </a:rPr>
              <a:t>Appendix B – List of Authorities	</a:t>
            </a:r>
            <a:endParaRPr lang="en-AU" dirty="0">
              <a:solidFill>
                <a:srgbClr val="000000"/>
              </a:solidFill>
              <a:latin typeface="Times New Roman"/>
              <a:ea typeface="Times New Roman"/>
            </a:endParaRPr>
          </a:p>
          <a:p>
            <a:pPr marL="0" indent="0" hangingPunct="0">
              <a:buNone/>
            </a:pPr>
            <a:r>
              <a:rPr lang="en-US" dirty="0">
                <a:solidFill>
                  <a:srgbClr val="000000"/>
                </a:solidFill>
                <a:latin typeface="Times New Roman"/>
                <a:ea typeface="Times New Roman"/>
              </a:rPr>
              <a:t>Appendix C – Guideline on Timelines for Actions	</a:t>
            </a:r>
            <a:endParaRPr lang="en-AU" dirty="0">
              <a:solidFill>
                <a:srgbClr val="000000"/>
              </a:solidFill>
              <a:latin typeface="Times New Roman"/>
              <a:ea typeface="Times New Roman"/>
            </a:endParaRPr>
          </a:p>
          <a:p>
            <a:pPr marL="0" indent="0" hangingPunct="0">
              <a:buNone/>
            </a:pPr>
            <a:r>
              <a:rPr lang="en-US" dirty="0">
                <a:solidFill>
                  <a:srgbClr val="000000"/>
                </a:solidFill>
                <a:latin typeface="Times New Roman"/>
                <a:ea typeface="Times New Roman"/>
              </a:rPr>
              <a:t>Appendix D – Horizontal positioning	</a:t>
            </a:r>
            <a:endParaRPr lang="en-AU" dirty="0">
              <a:solidFill>
                <a:srgbClr val="000000"/>
              </a:solidFill>
              <a:latin typeface="Times New Roman"/>
              <a:ea typeface="Times New Roman"/>
            </a:endParaRPr>
          </a:p>
          <a:p>
            <a:pPr marL="0" indent="0" hangingPunct="0">
              <a:buNone/>
            </a:pPr>
            <a:r>
              <a:rPr lang="en-AU" dirty="0">
                <a:solidFill>
                  <a:srgbClr val="000000"/>
                </a:solidFill>
                <a:latin typeface="Times New Roman"/>
                <a:ea typeface="Times New Roman"/>
              </a:rPr>
              <a:t>Appendix E – Tide gauge calibration</a:t>
            </a:r>
            <a:r>
              <a:rPr lang="en-US" dirty="0">
                <a:solidFill>
                  <a:srgbClr val="000000"/>
                </a:solidFill>
                <a:latin typeface="Times New Roman"/>
                <a:ea typeface="Times New Roman"/>
              </a:rPr>
              <a:t>	</a:t>
            </a:r>
            <a:endParaRPr lang="en-AU" dirty="0">
              <a:solidFill>
                <a:srgbClr val="000000"/>
              </a:solidFill>
              <a:latin typeface="Times New Roman"/>
              <a:ea typeface="Times New Roman"/>
            </a:endParaRPr>
          </a:p>
          <a:p>
            <a:pPr marL="0" indent="0" hangingPunct="0">
              <a:buNone/>
            </a:pPr>
            <a:r>
              <a:rPr lang="en-US" dirty="0">
                <a:solidFill>
                  <a:srgbClr val="000000"/>
                </a:solidFill>
                <a:latin typeface="Times New Roman"/>
                <a:ea typeface="Times New Roman"/>
              </a:rPr>
              <a:t>Appendix F – Total Propagated Uncertainties	</a:t>
            </a:r>
            <a:endParaRPr lang="en-AU" dirty="0">
              <a:solidFill>
                <a:srgbClr val="000000"/>
              </a:solidFill>
              <a:latin typeface="Times New Roman"/>
              <a:ea typeface="Times New Roman"/>
            </a:endParaRPr>
          </a:p>
          <a:p>
            <a:pPr marL="0" indent="0" hangingPunct="0">
              <a:buNone/>
            </a:pPr>
            <a:r>
              <a:rPr lang="en-US" dirty="0">
                <a:solidFill>
                  <a:srgbClr val="000000"/>
                </a:solidFill>
                <a:latin typeface="Times New Roman"/>
                <a:ea typeface="Times New Roman"/>
              </a:rPr>
              <a:t>Appendix G – Patch Test method	</a:t>
            </a:r>
            <a:endParaRPr lang="en-AU" dirty="0">
              <a:solidFill>
                <a:srgbClr val="000000"/>
              </a:solidFill>
              <a:latin typeface="Times New Roman"/>
              <a:ea typeface="Times New Roman"/>
            </a:endParaRPr>
          </a:p>
          <a:p>
            <a:pPr marL="0" indent="0">
              <a:buNone/>
            </a:pPr>
            <a:r>
              <a:rPr lang="en-AU" b="1" dirty="0">
                <a:solidFill>
                  <a:srgbClr val="00ACCD"/>
                </a:solidFill>
                <a:latin typeface="Times New Roman"/>
                <a:ea typeface="Times New Roman"/>
              </a:rPr>
              <a:t>9	References</a:t>
            </a:r>
            <a:endParaRPr lang="en-AU" dirty="0"/>
          </a:p>
          <a:p>
            <a:pPr marL="0" indent="0">
              <a:buNone/>
            </a:pPr>
            <a:endParaRPr lang="en-AU" dirty="0"/>
          </a:p>
        </p:txBody>
      </p:sp>
    </p:spTree>
    <p:extLst>
      <p:ext uri="{BB962C8B-B14F-4D97-AF65-F5344CB8AC3E}">
        <p14:creationId xmlns:p14="http://schemas.microsoft.com/office/powerpoint/2010/main" val="42008496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endParaRPr lang="en-AU" dirty="0">
              <a:solidFill>
                <a:srgbClr val="FFFFFF"/>
              </a:solidFill>
            </a:endParaRPr>
          </a:p>
        </p:txBody>
      </p:sp>
      <p:sp>
        <p:nvSpPr>
          <p:cNvPr id="595970" name="Rectangle 2"/>
          <p:cNvSpPr>
            <a:spLocks noGrp="1" noChangeArrowheads="1"/>
          </p:cNvSpPr>
          <p:nvPr>
            <p:ph type="title"/>
          </p:nvPr>
        </p:nvSpPr>
        <p:spPr>
          <a:xfrm>
            <a:off x="457200" y="311945"/>
            <a:ext cx="8229600" cy="459606"/>
          </a:xfrm>
        </p:spPr>
        <p:txBody>
          <a:bodyPr/>
          <a:lstStyle/>
          <a:p>
            <a:r>
              <a:rPr lang="en-US" dirty="0"/>
              <a:t>Introducing:</a:t>
            </a:r>
            <a:br>
              <a:rPr lang="en-US" dirty="0"/>
            </a:br>
            <a:endParaRPr lang="en-US" dirty="0"/>
          </a:p>
        </p:txBody>
      </p:sp>
      <p:sp>
        <p:nvSpPr>
          <p:cNvPr id="595971" name="Rectangle 3"/>
          <p:cNvSpPr>
            <a:spLocks noGrp="1" noChangeArrowheads="1"/>
          </p:cNvSpPr>
          <p:nvPr>
            <p:ph type="body" idx="1"/>
          </p:nvPr>
        </p:nvSpPr>
        <p:spPr>
          <a:xfrm>
            <a:off x="457200" y="1131590"/>
            <a:ext cx="8229600" cy="3528392"/>
          </a:xfrm>
        </p:spPr>
        <p:txBody>
          <a:bodyPr/>
          <a:lstStyle/>
          <a:p>
            <a:pPr marL="342900" indent="-342900">
              <a:buFont typeface="Arial" panose="020B0604020202020204" pitchFamily="34" charset="0"/>
              <a:buChar char="•"/>
            </a:pPr>
            <a:r>
              <a:rPr lang="en-US" dirty="0"/>
              <a:t>Action item from October 2016 workshop – develop website</a:t>
            </a:r>
          </a:p>
          <a:p>
            <a:pPr marL="790575" lvl="1" indent="-342900">
              <a:buFont typeface="Arial" panose="020B0604020202020204" pitchFamily="34" charset="0"/>
              <a:buChar char="•"/>
            </a:pPr>
            <a:r>
              <a:rPr lang="en-US" dirty="0"/>
              <a:t>Share information</a:t>
            </a:r>
          </a:p>
          <a:p>
            <a:pPr marL="790575" lvl="1" indent="-342900">
              <a:buFont typeface="Arial" panose="020B0604020202020204" pitchFamily="34" charset="0"/>
              <a:buChar char="•"/>
            </a:pPr>
            <a:r>
              <a:rPr lang="en-US" dirty="0"/>
              <a:t>Host outcomes of the working group</a:t>
            </a:r>
          </a:p>
          <a:p>
            <a:pPr marL="342900" indent="-342900">
              <a:buFont typeface="Arial" panose="020B0604020202020204" pitchFamily="34" charset="0"/>
              <a:buChar char="•"/>
            </a:pPr>
            <a:r>
              <a:rPr lang="en-US" dirty="0"/>
              <a:t>Registered .gov.au domain</a:t>
            </a:r>
          </a:p>
          <a:p>
            <a:pPr marL="790575" lvl="1" indent="-342900">
              <a:buFont typeface="Arial" panose="020B0604020202020204" pitchFamily="34" charset="0"/>
              <a:buChar char="•"/>
            </a:pPr>
            <a:r>
              <a:rPr lang="en-US" dirty="0" smtClean="0"/>
              <a:t>Marine.gov.au </a:t>
            </a:r>
            <a:r>
              <a:rPr lang="en-US" dirty="0"/>
              <a:t>– too general</a:t>
            </a:r>
          </a:p>
          <a:p>
            <a:pPr marL="790575" lvl="1" indent="-342900">
              <a:buFont typeface="Arial" panose="020B0604020202020204" pitchFamily="34" charset="0"/>
              <a:buChar char="•"/>
            </a:pPr>
            <a:r>
              <a:rPr lang="en-US" dirty="0"/>
              <a:t>Reflect aims of group</a:t>
            </a:r>
          </a:p>
          <a:p>
            <a:pPr marL="342900" indent="-342900">
              <a:buFont typeface="Arial" panose="020B0604020202020204" pitchFamily="34" charset="0"/>
              <a:buChar char="•"/>
            </a:pPr>
            <a:r>
              <a:rPr lang="en-US" dirty="0"/>
              <a:t>One-stop-shop</a:t>
            </a:r>
          </a:p>
          <a:p>
            <a:endParaRPr lang="en-US" dirty="0"/>
          </a:p>
        </p:txBody>
      </p:sp>
      <p:sp>
        <p:nvSpPr>
          <p:cNvPr id="5" name="Rectangle 2"/>
          <p:cNvSpPr txBox="1">
            <a:spLocks noChangeArrowheads="1"/>
          </p:cNvSpPr>
          <p:nvPr/>
        </p:nvSpPr>
        <p:spPr bwMode="auto">
          <a:xfrm>
            <a:off x="467544" y="694148"/>
            <a:ext cx="82296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lgn="l" rtl="0" fontAlgn="base">
              <a:spcBef>
                <a:spcPct val="0"/>
              </a:spcBef>
              <a:spcAft>
                <a:spcPct val="0"/>
              </a:spcAft>
              <a:defRPr sz="2400" b="1">
                <a:solidFill>
                  <a:srgbClr val="267485"/>
                </a:solidFill>
                <a:latin typeface="+mj-lt"/>
                <a:ea typeface="+mj-ea"/>
                <a:cs typeface="+mj-cs"/>
              </a:defRPr>
            </a:lvl1pPr>
            <a:lvl2pPr algn="l" rtl="0" fontAlgn="base">
              <a:spcBef>
                <a:spcPct val="0"/>
              </a:spcBef>
              <a:spcAft>
                <a:spcPct val="0"/>
              </a:spcAft>
              <a:defRPr sz="2600" b="1">
                <a:solidFill>
                  <a:schemeClr val="bg1"/>
                </a:solidFill>
                <a:latin typeface="Arial" charset="0"/>
              </a:defRPr>
            </a:lvl2pPr>
            <a:lvl3pPr algn="l" rtl="0" fontAlgn="base">
              <a:spcBef>
                <a:spcPct val="0"/>
              </a:spcBef>
              <a:spcAft>
                <a:spcPct val="0"/>
              </a:spcAft>
              <a:defRPr sz="2600" b="1">
                <a:solidFill>
                  <a:schemeClr val="bg1"/>
                </a:solidFill>
                <a:latin typeface="Arial" charset="0"/>
              </a:defRPr>
            </a:lvl3pPr>
            <a:lvl4pPr algn="l" rtl="0" fontAlgn="base">
              <a:spcBef>
                <a:spcPct val="0"/>
              </a:spcBef>
              <a:spcAft>
                <a:spcPct val="0"/>
              </a:spcAft>
              <a:defRPr sz="2600" b="1">
                <a:solidFill>
                  <a:schemeClr val="bg1"/>
                </a:solidFill>
                <a:latin typeface="Arial" charset="0"/>
              </a:defRPr>
            </a:lvl4pPr>
            <a:lvl5pPr algn="l" rtl="0" fontAlgn="base">
              <a:spcBef>
                <a:spcPct val="0"/>
              </a:spcBef>
              <a:spcAft>
                <a:spcPct val="0"/>
              </a:spcAft>
              <a:defRPr sz="2600" b="1">
                <a:solidFill>
                  <a:schemeClr val="bg1"/>
                </a:solidFill>
                <a:latin typeface="Arial" charset="0"/>
              </a:defRPr>
            </a:lvl5pPr>
            <a:lvl6pPr marL="457200" algn="l" rtl="0" fontAlgn="base">
              <a:spcBef>
                <a:spcPct val="0"/>
              </a:spcBef>
              <a:spcAft>
                <a:spcPct val="0"/>
              </a:spcAft>
              <a:defRPr sz="2600" b="1">
                <a:solidFill>
                  <a:schemeClr val="bg1"/>
                </a:solidFill>
                <a:latin typeface="Arial" charset="0"/>
              </a:defRPr>
            </a:lvl6pPr>
            <a:lvl7pPr marL="914400" algn="l" rtl="0" fontAlgn="base">
              <a:spcBef>
                <a:spcPct val="0"/>
              </a:spcBef>
              <a:spcAft>
                <a:spcPct val="0"/>
              </a:spcAft>
              <a:defRPr sz="2600" b="1">
                <a:solidFill>
                  <a:schemeClr val="bg1"/>
                </a:solidFill>
                <a:latin typeface="Arial" charset="0"/>
              </a:defRPr>
            </a:lvl7pPr>
            <a:lvl8pPr marL="1371600" algn="l" rtl="0" fontAlgn="base">
              <a:spcBef>
                <a:spcPct val="0"/>
              </a:spcBef>
              <a:spcAft>
                <a:spcPct val="0"/>
              </a:spcAft>
              <a:defRPr sz="2600" b="1">
                <a:solidFill>
                  <a:schemeClr val="bg1"/>
                </a:solidFill>
                <a:latin typeface="Arial" charset="0"/>
              </a:defRPr>
            </a:lvl8pPr>
            <a:lvl9pPr marL="1828800" algn="l" rtl="0" fontAlgn="base">
              <a:spcBef>
                <a:spcPct val="0"/>
              </a:spcBef>
              <a:spcAft>
                <a:spcPct val="0"/>
              </a:spcAft>
              <a:defRPr sz="2600" b="1">
                <a:solidFill>
                  <a:schemeClr val="bg1"/>
                </a:solidFill>
                <a:latin typeface="Arial" charset="0"/>
              </a:defRPr>
            </a:lvl9pPr>
          </a:lstStyle>
          <a:p>
            <a:pPr algn="ctr" eaLnBrk="1" hangingPunct="1"/>
            <a:r>
              <a:rPr lang="en-US" kern="0" dirty="0"/>
              <a:t>AusSeabed.gov.au</a:t>
            </a:r>
            <a:br>
              <a:rPr lang="en-US" kern="0" dirty="0"/>
            </a:br>
            <a:endParaRPr lang="en-US" kern="0" dirty="0"/>
          </a:p>
        </p:txBody>
      </p:sp>
    </p:spTree>
    <p:extLst>
      <p:ext uri="{BB962C8B-B14F-4D97-AF65-F5344CB8AC3E}">
        <p14:creationId xmlns:p14="http://schemas.microsoft.com/office/powerpoint/2010/main" val="25821744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AU" dirty="0" smtClean="0"/>
              <a:t>Part </a:t>
            </a:r>
            <a:r>
              <a:rPr lang="en-AU" dirty="0"/>
              <a:t>2 – Guideline review</a:t>
            </a:r>
            <a:endParaRPr lang="en-AU" b="0" dirty="0"/>
          </a:p>
        </p:txBody>
      </p:sp>
      <p:sp>
        <p:nvSpPr>
          <p:cNvPr id="7" name="Content Placeholder 6"/>
          <p:cNvSpPr>
            <a:spLocks noGrp="1"/>
          </p:cNvSpPr>
          <p:nvPr>
            <p:ph idx="1"/>
          </p:nvPr>
        </p:nvSpPr>
        <p:spPr/>
        <p:txBody>
          <a:bodyPr/>
          <a:lstStyle/>
          <a:p>
            <a:pPr lvl="0"/>
            <a:r>
              <a:rPr lang="en-AU" sz="1200" b="1" dirty="0"/>
              <a:t>When reviewing each section, think of:</a:t>
            </a:r>
          </a:p>
          <a:p>
            <a:pPr marL="285750" lvl="0" indent="-285750">
              <a:buFont typeface="Arial" panose="020B0604020202020204" pitchFamily="34" charset="0"/>
              <a:buChar char="•"/>
            </a:pPr>
            <a:r>
              <a:rPr lang="en-AU" sz="1200" dirty="0"/>
              <a:t>Is the heading and sub-heading appropriate?</a:t>
            </a:r>
          </a:p>
          <a:p>
            <a:pPr marL="285750" lvl="0" indent="-285750">
              <a:buFont typeface="Arial" panose="020B0604020202020204" pitchFamily="34" charset="0"/>
              <a:buChar char="•"/>
            </a:pPr>
            <a:r>
              <a:rPr lang="en-AU" sz="1200" dirty="0"/>
              <a:t>Is this the appropriate section to be in?</a:t>
            </a:r>
          </a:p>
          <a:p>
            <a:pPr marL="285750" lvl="0" indent="-285750">
              <a:buFont typeface="Arial" panose="020B0604020202020204" pitchFamily="34" charset="0"/>
              <a:buChar char="•"/>
            </a:pPr>
            <a:r>
              <a:rPr lang="en-AU" sz="1200" dirty="0"/>
              <a:t>Should this be merged with another section?</a:t>
            </a:r>
          </a:p>
          <a:p>
            <a:pPr marL="285750" lvl="0" indent="-285750">
              <a:buFont typeface="Arial" panose="020B0604020202020204" pitchFamily="34" charset="0"/>
              <a:buChar char="•"/>
            </a:pPr>
            <a:r>
              <a:rPr lang="en-AU" sz="1200" dirty="0"/>
              <a:t>What is the minimum material that should be included in the guideline for each section? </a:t>
            </a:r>
          </a:p>
          <a:p>
            <a:pPr marL="285750" lvl="0" indent="-285750">
              <a:buFont typeface="Arial" panose="020B0604020202020204" pitchFamily="34" charset="0"/>
              <a:buChar char="•"/>
            </a:pPr>
            <a:r>
              <a:rPr lang="en-AU" sz="1200" dirty="0"/>
              <a:t>Is the material included too similar to another SOP – would it be simpler to refer to another SOP for particular sections? </a:t>
            </a:r>
          </a:p>
          <a:p>
            <a:pPr marL="285750" lvl="0" indent="-285750">
              <a:buFont typeface="Arial" panose="020B0604020202020204" pitchFamily="34" charset="0"/>
              <a:buChar char="•"/>
            </a:pPr>
            <a:r>
              <a:rPr lang="en-AU" sz="1200" dirty="0"/>
              <a:t>Would you follow this recommendation or is it “only for others”?</a:t>
            </a:r>
          </a:p>
          <a:p>
            <a:pPr marL="285750" lvl="0" indent="-285750">
              <a:buFont typeface="Arial" panose="020B0604020202020204" pitchFamily="34" charset="0"/>
              <a:buChar char="•"/>
            </a:pPr>
            <a:r>
              <a:rPr lang="en-AU" sz="1200" dirty="0"/>
              <a:t>What appendices should we include?</a:t>
            </a:r>
          </a:p>
          <a:p>
            <a:pPr marL="285750" lvl="0" indent="-285750">
              <a:buFont typeface="Arial" panose="020B0604020202020204" pitchFamily="34" charset="0"/>
              <a:buChar char="•"/>
            </a:pPr>
            <a:r>
              <a:rPr lang="en-AU" sz="1200" dirty="0"/>
              <a:t>What should be in the glossary?</a:t>
            </a:r>
          </a:p>
          <a:p>
            <a:pPr marL="285750" lvl="0" indent="-285750">
              <a:buFont typeface="Arial" panose="020B0604020202020204" pitchFamily="34" charset="0"/>
              <a:buChar char="•"/>
            </a:pPr>
            <a:r>
              <a:rPr lang="en-AU" sz="1200" dirty="0"/>
              <a:t> Are we addressing end user needs? </a:t>
            </a:r>
          </a:p>
          <a:p>
            <a:pPr marL="285750" lvl="0" indent="-285750">
              <a:buFont typeface="Arial" panose="020B0604020202020204" pitchFamily="34" charset="0"/>
              <a:buChar char="•"/>
            </a:pPr>
            <a:r>
              <a:rPr lang="en-AU" sz="1200" dirty="0"/>
              <a:t>Can end-users understand what will come out following this guideline (purpose, resolution, </a:t>
            </a:r>
            <a:r>
              <a:rPr lang="en-AU" sz="1200" dirty="0" err="1"/>
              <a:t>etc</a:t>
            </a:r>
            <a:r>
              <a:rPr lang="en-AU" sz="1200" dirty="0"/>
              <a:t>)?</a:t>
            </a:r>
          </a:p>
          <a:p>
            <a:pPr marL="285750" lvl="0" indent="-285750">
              <a:buFont typeface="Arial" panose="020B0604020202020204" pitchFamily="34" charset="0"/>
              <a:buChar char="•"/>
            </a:pPr>
            <a:r>
              <a:rPr lang="en-AU" sz="1200" dirty="0"/>
              <a:t>Should we have an end-user friendly section explaining how to use the guideline and what sections are particularly relevant to them?</a:t>
            </a:r>
          </a:p>
          <a:p>
            <a:pPr marL="285750" lvl="0" indent="-285750">
              <a:buFont typeface="Arial" panose="020B0604020202020204" pitchFamily="34" charset="0"/>
              <a:buChar char="•"/>
            </a:pPr>
            <a:r>
              <a:rPr lang="en-AU" sz="1200" dirty="0"/>
              <a:t>How should we deal with authorship?</a:t>
            </a:r>
          </a:p>
          <a:p>
            <a:pPr marL="285750" indent="-285750">
              <a:buFont typeface="Arial" panose="020B0604020202020204" pitchFamily="34" charset="0"/>
              <a:buChar char="•"/>
            </a:pPr>
            <a:endParaRPr lang="en-AU" sz="1200" dirty="0"/>
          </a:p>
        </p:txBody>
      </p:sp>
    </p:spTree>
    <p:extLst>
      <p:ext uri="{BB962C8B-B14F-4D97-AF65-F5344CB8AC3E}">
        <p14:creationId xmlns:p14="http://schemas.microsoft.com/office/powerpoint/2010/main" val="29984273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r>
              <a:rPr lang="en-AU" b="1" dirty="0" smtClean="0">
                <a:solidFill>
                  <a:srgbClr val="A33F1F"/>
                </a:solidFill>
              </a:rPr>
              <a:t>2 groups of end users</a:t>
            </a:r>
          </a:p>
          <a:p>
            <a:pPr marL="285750" indent="-285750">
              <a:buFont typeface="Arial" panose="020B0604020202020204" pitchFamily="34" charset="0"/>
              <a:buChar char="•"/>
            </a:pPr>
            <a:r>
              <a:rPr lang="en-AU" b="1" dirty="0" smtClean="0"/>
              <a:t>Non-experts</a:t>
            </a:r>
          </a:p>
          <a:p>
            <a:pPr marL="733425" lvl="1" indent="-285750">
              <a:buFont typeface="Arial" panose="020B0604020202020204" pitchFamily="34" charset="0"/>
              <a:buChar char="•"/>
            </a:pPr>
            <a:r>
              <a:rPr lang="en-AU" dirty="0" smtClean="0"/>
              <a:t>Managers</a:t>
            </a:r>
          </a:p>
          <a:p>
            <a:pPr marL="733425" lvl="1" indent="-285750">
              <a:buFont typeface="Arial" panose="020B0604020202020204" pitchFamily="34" charset="0"/>
              <a:buChar char="•"/>
            </a:pPr>
            <a:r>
              <a:rPr lang="en-AU" dirty="0" smtClean="0"/>
              <a:t>Researchers</a:t>
            </a:r>
          </a:p>
          <a:p>
            <a:pPr marL="285750" indent="-285750">
              <a:buFont typeface="Arial" panose="020B0604020202020204" pitchFamily="34" charset="0"/>
              <a:buChar char="•"/>
            </a:pPr>
            <a:r>
              <a:rPr lang="en-AU" b="1" dirty="0" smtClean="0"/>
              <a:t>Experienced</a:t>
            </a:r>
          </a:p>
          <a:p>
            <a:pPr marL="733425" lvl="1" indent="-285750">
              <a:buFont typeface="Arial" panose="020B0604020202020204" pitchFamily="34" charset="0"/>
              <a:buChar char="•"/>
            </a:pPr>
            <a:r>
              <a:rPr lang="en-AU" dirty="0" smtClean="0"/>
              <a:t>Surveyors</a:t>
            </a:r>
          </a:p>
          <a:p>
            <a:pPr marL="733425" lvl="1" indent="-285750">
              <a:buFont typeface="Arial" panose="020B0604020202020204" pitchFamily="34" charset="0"/>
              <a:buChar char="•"/>
            </a:pPr>
            <a:r>
              <a:rPr lang="en-AU" dirty="0" smtClean="0"/>
              <a:t>Field experience</a:t>
            </a:r>
          </a:p>
          <a:p>
            <a:r>
              <a:rPr lang="en-AU" b="1" dirty="0">
                <a:solidFill>
                  <a:srgbClr val="A33F1F"/>
                </a:solidFill>
              </a:rPr>
              <a:t>2</a:t>
            </a:r>
            <a:r>
              <a:rPr lang="en-AU" b="1" dirty="0" smtClean="0">
                <a:solidFill>
                  <a:srgbClr val="A33F1F"/>
                </a:solidFill>
              </a:rPr>
              <a:t> survey purposes</a:t>
            </a:r>
          </a:p>
          <a:p>
            <a:pPr marL="285750" indent="-285750">
              <a:buFont typeface="Arial" panose="020B0604020202020204" pitchFamily="34" charset="0"/>
              <a:buChar char="•"/>
            </a:pPr>
            <a:r>
              <a:rPr lang="en-AU" dirty="0" smtClean="0"/>
              <a:t>Charting</a:t>
            </a:r>
          </a:p>
          <a:p>
            <a:pPr marL="285750" indent="-285750">
              <a:buFont typeface="Arial" panose="020B0604020202020204" pitchFamily="34" charset="0"/>
              <a:buChar char="•"/>
            </a:pPr>
            <a:r>
              <a:rPr lang="en-AU" dirty="0" smtClean="0"/>
              <a:t>Science</a:t>
            </a:r>
          </a:p>
          <a:p>
            <a:pPr marL="285750" indent="-285750">
              <a:buFont typeface="Arial" panose="020B0604020202020204" pitchFamily="34" charset="0"/>
              <a:buChar char="•"/>
            </a:pPr>
            <a:endParaRPr lang="en-AU" b="1" dirty="0" smtClean="0"/>
          </a:p>
          <a:p>
            <a:pPr marL="285750" indent="-285750">
              <a:buFont typeface="Arial" panose="020B0604020202020204" pitchFamily="34" charset="0"/>
              <a:buChar char="•"/>
            </a:pPr>
            <a:endParaRPr lang="en-AU" b="1" dirty="0" smtClean="0"/>
          </a:p>
        </p:txBody>
      </p:sp>
      <p:sp>
        <p:nvSpPr>
          <p:cNvPr id="4" name="Footer Placeholder 3"/>
          <p:cNvSpPr>
            <a:spLocks noGrp="1"/>
          </p:cNvSpPr>
          <p:nvPr>
            <p:ph type="ftr" sz="quarter" idx="10"/>
          </p:nvPr>
        </p:nvSpPr>
        <p:spPr/>
        <p:txBody>
          <a:bodyPr/>
          <a:lstStyle/>
          <a:p>
            <a:endParaRPr lang="en-AU" dirty="0"/>
          </a:p>
        </p:txBody>
      </p:sp>
    </p:spTree>
    <p:extLst>
      <p:ext uri="{BB962C8B-B14F-4D97-AF65-F5344CB8AC3E}">
        <p14:creationId xmlns:p14="http://schemas.microsoft.com/office/powerpoint/2010/main" val="1689539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FDDCD9A-2D19-41E2-8E16-E9710F9FC30C}"/>
              </a:ext>
            </a:extLst>
          </p:cNvPr>
          <p:cNvSpPr>
            <a:spLocks noGrp="1"/>
          </p:cNvSpPr>
          <p:nvPr>
            <p:ph type="title"/>
          </p:nvPr>
        </p:nvSpPr>
        <p:spPr/>
        <p:txBody>
          <a:bodyPr/>
          <a:lstStyle/>
          <a:p>
            <a:r>
              <a:rPr lang="en-AU" dirty="0" smtClean="0"/>
              <a:t>Part </a:t>
            </a:r>
            <a:r>
              <a:rPr lang="en-AU" dirty="0"/>
              <a:t>3 – Remaining sticking points </a:t>
            </a:r>
          </a:p>
        </p:txBody>
      </p:sp>
      <p:sp>
        <p:nvSpPr>
          <p:cNvPr id="3" name="Content Placeholder 2">
            <a:extLst>
              <a:ext uri="{FF2B5EF4-FFF2-40B4-BE49-F238E27FC236}">
                <a16:creationId xmlns:a16="http://schemas.microsoft.com/office/drawing/2014/main" xmlns="" id="{0E334701-054B-49F1-B17C-705C9C77A43C}"/>
              </a:ext>
            </a:extLst>
          </p:cNvPr>
          <p:cNvSpPr>
            <a:spLocks noGrp="1"/>
          </p:cNvSpPr>
          <p:nvPr>
            <p:ph idx="1"/>
          </p:nvPr>
        </p:nvSpPr>
        <p:spPr/>
        <p:txBody>
          <a:bodyPr/>
          <a:lstStyle/>
          <a:p>
            <a:endParaRPr lang="en-AU"/>
          </a:p>
        </p:txBody>
      </p:sp>
    </p:spTree>
    <p:extLst>
      <p:ext uri="{BB962C8B-B14F-4D97-AF65-F5344CB8AC3E}">
        <p14:creationId xmlns:p14="http://schemas.microsoft.com/office/powerpoint/2010/main" val="39868573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66969"/>
            <a:ext cx="7886700" cy="461665"/>
          </a:xfrm>
        </p:spPr>
        <p:txBody>
          <a:bodyPr/>
          <a:lstStyle/>
          <a:p>
            <a:r>
              <a:rPr lang="en-AU" dirty="0"/>
              <a:t>Where to next? Guideline</a:t>
            </a:r>
          </a:p>
        </p:txBody>
      </p:sp>
      <p:sp>
        <p:nvSpPr>
          <p:cNvPr id="3" name="Content Placeholder 2"/>
          <p:cNvSpPr>
            <a:spLocks noGrp="1"/>
          </p:cNvSpPr>
          <p:nvPr>
            <p:ph idx="1"/>
          </p:nvPr>
        </p:nvSpPr>
        <p:spPr>
          <a:xfrm>
            <a:off x="628650" y="627535"/>
            <a:ext cx="7886700" cy="4331328"/>
          </a:xfrm>
        </p:spPr>
        <p:txBody>
          <a:bodyPr numCol="1">
            <a:normAutofit lnSpcReduction="10000"/>
          </a:bodyPr>
          <a:lstStyle/>
          <a:p>
            <a:r>
              <a:rPr lang="en-AU" dirty="0"/>
              <a:t>Timeframe for guideline</a:t>
            </a:r>
          </a:p>
          <a:p>
            <a:endParaRPr lang="en-AU" dirty="0"/>
          </a:p>
          <a:p>
            <a:endParaRPr lang="en-AU" sz="1500" dirty="0"/>
          </a:p>
          <a:p>
            <a:endParaRPr lang="en-AU" sz="1500" dirty="0"/>
          </a:p>
          <a:p>
            <a:r>
              <a:rPr lang="en-AU" sz="1500" dirty="0"/>
              <a:t>Who:</a:t>
            </a:r>
          </a:p>
          <a:p>
            <a:pPr lvl="1"/>
            <a:r>
              <a:rPr lang="en-AU" sz="1500" dirty="0"/>
              <a:t>Complete section, incl. appendices</a:t>
            </a:r>
          </a:p>
          <a:p>
            <a:pPr lvl="1"/>
            <a:r>
              <a:rPr lang="en-AU" sz="1500" dirty="0"/>
              <a:t>Review the whole document</a:t>
            </a:r>
          </a:p>
          <a:p>
            <a:pPr lvl="1"/>
            <a:r>
              <a:rPr lang="en-AU" sz="1500" dirty="0"/>
              <a:t>Format the document</a:t>
            </a:r>
          </a:p>
          <a:p>
            <a:r>
              <a:rPr lang="en-AU" sz="1500" dirty="0"/>
              <a:t>Release method</a:t>
            </a:r>
          </a:p>
          <a:p>
            <a:pPr lvl="1"/>
            <a:r>
              <a:rPr lang="en-AU" sz="1500" dirty="0"/>
              <a:t>Where</a:t>
            </a:r>
          </a:p>
          <a:p>
            <a:pPr lvl="1"/>
            <a:r>
              <a:rPr lang="en-AU" sz="1500" dirty="0"/>
              <a:t>Promotion/communication products</a:t>
            </a:r>
          </a:p>
          <a:p>
            <a:r>
              <a:rPr lang="en-AU" sz="1500" dirty="0"/>
              <a:t>Industry/other commercial players: how do we progress uptake?</a:t>
            </a:r>
          </a:p>
          <a:p>
            <a:r>
              <a:rPr lang="en-AU" sz="1500" dirty="0"/>
              <a:t>Next version</a:t>
            </a:r>
          </a:p>
          <a:p>
            <a:endParaRPr lang="en-AU" dirty="0"/>
          </a:p>
        </p:txBody>
      </p:sp>
      <p:graphicFrame>
        <p:nvGraphicFramePr>
          <p:cNvPr id="5" name="Diagram 4">
            <a:extLst>
              <a:ext uri="{FF2B5EF4-FFF2-40B4-BE49-F238E27FC236}">
                <a16:creationId xmlns:a16="http://schemas.microsoft.com/office/drawing/2014/main" xmlns="" id="{C6C0E9A7-D558-4DD0-B828-C60EB07D1129}"/>
              </a:ext>
            </a:extLst>
          </p:cNvPr>
          <p:cNvGraphicFramePr>
            <a:graphicFrameLocks noChangeAspect="1"/>
          </p:cNvGraphicFramePr>
          <p:nvPr>
            <p:extLst>
              <p:ext uri="{D42A27DB-BD31-4B8C-83A1-F6EECF244321}">
                <p14:modId xmlns:p14="http://schemas.microsoft.com/office/powerpoint/2010/main" val="3252860640"/>
              </p:ext>
            </p:extLst>
          </p:nvPr>
        </p:nvGraphicFramePr>
        <p:xfrm>
          <a:off x="107504" y="710564"/>
          <a:ext cx="8972312" cy="15731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154566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66969"/>
            <a:ext cx="7886700" cy="461665"/>
          </a:xfrm>
        </p:spPr>
        <p:txBody>
          <a:bodyPr/>
          <a:lstStyle/>
          <a:p>
            <a:r>
              <a:rPr lang="en-AU" dirty="0"/>
              <a:t>Where to next? Other</a:t>
            </a:r>
          </a:p>
        </p:txBody>
      </p:sp>
      <p:sp>
        <p:nvSpPr>
          <p:cNvPr id="3" name="Content Placeholder 2"/>
          <p:cNvSpPr>
            <a:spLocks noGrp="1"/>
          </p:cNvSpPr>
          <p:nvPr>
            <p:ph idx="1"/>
          </p:nvPr>
        </p:nvSpPr>
        <p:spPr>
          <a:xfrm>
            <a:off x="628650" y="988621"/>
            <a:ext cx="7886700" cy="3644102"/>
          </a:xfrm>
        </p:spPr>
        <p:txBody>
          <a:bodyPr numCol="1">
            <a:normAutofit lnSpcReduction="10000"/>
          </a:bodyPr>
          <a:lstStyle/>
          <a:p>
            <a:r>
              <a:rPr lang="en-AU" dirty="0" smtClean="0"/>
              <a:t>Future </a:t>
            </a:r>
            <a:r>
              <a:rPr lang="en-AU" dirty="0"/>
              <a:t>meetings</a:t>
            </a:r>
          </a:p>
          <a:p>
            <a:pPr lvl="1"/>
            <a:r>
              <a:rPr lang="en-AU" dirty="0"/>
              <a:t>AGU 2017</a:t>
            </a:r>
          </a:p>
          <a:p>
            <a:pPr lvl="1"/>
            <a:r>
              <a:rPr lang="en-AU" dirty="0" err="1"/>
              <a:t>Geohab</a:t>
            </a:r>
            <a:r>
              <a:rPr lang="en-AU" dirty="0"/>
              <a:t> 2018</a:t>
            </a:r>
          </a:p>
          <a:p>
            <a:pPr lvl="1"/>
            <a:r>
              <a:rPr lang="en-AU" dirty="0"/>
              <a:t>AMSA 2018</a:t>
            </a:r>
          </a:p>
          <a:p>
            <a:pPr lvl="1"/>
            <a:r>
              <a:rPr lang="en-AU" dirty="0"/>
              <a:t>Hydro </a:t>
            </a:r>
            <a:r>
              <a:rPr lang="en-AU" dirty="0" smtClean="0"/>
              <a:t>2018</a:t>
            </a:r>
          </a:p>
          <a:p>
            <a:pPr marL="179387" lvl="1" indent="0">
              <a:buNone/>
            </a:pPr>
            <a:r>
              <a:rPr lang="en-AU" dirty="0" smtClean="0"/>
              <a:t>Products</a:t>
            </a:r>
            <a:endParaRPr lang="en-AU" dirty="0"/>
          </a:p>
          <a:p>
            <a:pPr marL="179387" lvl="1" indent="0">
              <a:buNone/>
            </a:pPr>
            <a:r>
              <a:rPr lang="en-AU" dirty="0" smtClean="0"/>
              <a:t>AHS</a:t>
            </a:r>
          </a:p>
          <a:p>
            <a:pPr marL="179387" lvl="1" indent="0">
              <a:buNone/>
            </a:pPr>
            <a:r>
              <a:rPr lang="en-AU" dirty="0" err="1" smtClean="0"/>
              <a:t>Interntional</a:t>
            </a:r>
            <a:r>
              <a:rPr lang="en-AU" dirty="0" smtClean="0"/>
              <a:t> Hydro paper</a:t>
            </a:r>
          </a:p>
          <a:p>
            <a:pPr marL="179387" lvl="1" indent="0">
              <a:buNone/>
            </a:pPr>
            <a:r>
              <a:rPr lang="en-AU" dirty="0" smtClean="0"/>
              <a:t>Data management (</a:t>
            </a:r>
            <a:r>
              <a:rPr lang="en-AU" smtClean="0"/>
              <a:t>AHO-GA discussion)</a:t>
            </a:r>
            <a:endParaRPr lang="en-AU" dirty="0"/>
          </a:p>
        </p:txBody>
      </p:sp>
    </p:spTree>
    <p:extLst>
      <p:ext uri="{BB962C8B-B14F-4D97-AF65-F5344CB8AC3E}">
        <p14:creationId xmlns:p14="http://schemas.microsoft.com/office/powerpoint/2010/main" val="30800623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Other information</a:t>
            </a:r>
          </a:p>
        </p:txBody>
      </p:sp>
      <p:sp>
        <p:nvSpPr>
          <p:cNvPr id="3" name="Content Placeholder 2"/>
          <p:cNvSpPr>
            <a:spLocks noGrp="1"/>
          </p:cNvSpPr>
          <p:nvPr>
            <p:ph idx="1"/>
          </p:nvPr>
        </p:nvSpPr>
        <p:spPr/>
        <p:txBody>
          <a:bodyPr/>
          <a:lstStyle/>
          <a:p>
            <a:pPr marL="285750" indent="-285750">
              <a:buFont typeface="Arial" panose="020B0604020202020204" pitchFamily="34" charset="0"/>
              <a:buChar char="•"/>
            </a:pPr>
            <a:r>
              <a:rPr lang="en-AU" dirty="0"/>
              <a:t>Timelines</a:t>
            </a:r>
          </a:p>
          <a:p>
            <a:pPr marL="790575" lvl="1" indent="-342900">
              <a:buFont typeface="Arial" panose="020B0604020202020204" pitchFamily="34" charset="0"/>
              <a:buChar char="•"/>
            </a:pPr>
            <a:r>
              <a:rPr lang="en-AU" dirty="0"/>
              <a:t>Domain registered October 2017</a:t>
            </a:r>
          </a:p>
          <a:p>
            <a:pPr marL="790575" lvl="1" indent="-342900">
              <a:buFont typeface="Arial" panose="020B0604020202020204" pitchFamily="34" charset="0"/>
              <a:buChar char="•"/>
            </a:pPr>
            <a:r>
              <a:rPr lang="en-AU" dirty="0"/>
              <a:t>Sitemap and content agreed by partners – end of year</a:t>
            </a:r>
          </a:p>
          <a:p>
            <a:pPr marL="790575" lvl="1" indent="-342900">
              <a:buFont typeface="Arial" panose="020B0604020202020204" pitchFamily="34" charset="0"/>
              <a:buChar char="•"/>
            </a:pPr>
            <a:r>
              <a:rPr lang="en-AU" dirty="0"/>
              <a:t>Live site – 1</a:t>
            </a:r>
            <a:r>
              <a:rPr lang="en-AU" baseline="30000" dirty="0"/>
              <a:t>st</a:t>
            </a:r>
            <a:r>
              <a:rPr lang="en-AU" dirty="0"/>
              <a:t> qtr. 2018</a:t>
            </a:r>
          </a:p>
          <a:p>
            <a:pPr marL="342900" indent="-342900">
              <a:buFont typeface="Arial" panose="020B0604020202020204" pitchFamily="34" charset="0"/>
              <a:buChar char="•"/>
            </a:pPr>
            <a:r>
              <a:rPr lang="en-AU" dirty="0"/>
              <a:t>Structure and functionality – fundamental </a:t>
            </a:r>
          </a:p>
          <a:p>
            <a:endParaRPr lang="en-AU" dirty="0"/>
          </a:p>
          <a:p>
            <a:endParaRPr lang="en-AU" dirty="0"/>
          </a:p>
        </p:txBody>
      </p:sp>
      <p:sp>
        <p:nvSpPr>
          <p:cNvPr id="4" name="Footer Placeholder 3"/>
          <p:cNvSpPr>
            <a:spLocks noGrp="1"/>
          </p:cNvSpPr>
          <p:nvPr>
            <p:ph type="ftr" sz="quarter" idx="10"/>
          </p:nvPr>
        </p:nvSpPr>
        <p:spPr/>
        <p:txBody>
          <a:bodyPr/>
          <a:lstStyle/>
          <a:p>
            <a:endParaRPr lang="en-AU" dirty="0">
              <a:solidFill>
                <a:srgbClr val="FFFFFF"/>
              </a:solidFill>
            </a:endParaRPr>
          </a:p>
        </p:txBody>
      </p:sp>
    </p:spTree>
    <p:extLst>
      <p:ext uri="{BB962C8B-B14F-4D97-AF65-F5344CB8AC3E}">
        <p14:creationId xmlns:p14="http://schemas.microsoft.com/office/powerpoint/2010/main" val="12086924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 name="Group 4"/>
          <p:cNvGrpSpPr>
            <a:grpSpLocks noChangeAspect="1"/>
          </p:cNvGrpSpPr>
          <p:nvPr/>
        </p:nvGrpSpPr>
        <p:grpSpPr>
          <a:xfrm>
            <a:off x="791788" y="0"/>
            <a:ext cx="7560425" cy="5040000"/>
            <a:chOff x="-90972" y="0"/>
            <a:chExt cx="9325943" cy="6216946"/>
          </a:xfrm>
        </p:grpSpPr>
        <p:pic>
          <p:nvPicPr>
            <p:cNvPr id="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972" y="0"/>
              <a:ext cx="9325943" cy="6216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96336" y="4221088"/>
              <a:ext cx="1311976" cy="190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9792" y="1988840"/>
              <a:ext cx="1440160" cy="37218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866913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AusSeabed.gov.au</a:t>
            </a:r>
          </a:p>
        </p:txBody>
      </p:sp>
      <p:sp>
        <p:nvSpPr>
          <p:cNvPr id="3" name="Content Placeholder 2"/>
          <p:cNvSpPr>
            <a:spLocks noGrp="1"/>
          </p:cNvSpPr>
          <p:nvPr>
            <p:ph idx="1"/>
          </p:nvPr>
        </p:nvSpPr>
        <p:spPr/>
        <p:txBody>
          <a:bodyPr/>
          <a:lstStyle/>
          <a:p>
            <a:pPr marL="457200" indent="-457200">
              <a:buFont typeface="+mj-lt"/>
              <a:buAutoNum type="arabicPeriod"/>
            </a:pPr>
            <a:r>
              <a:rPr lang="en-AU" dirty="0"/>
              <a:t>What do you want to see on the AusSeabed.gov.au website? Is it already accounted for?</a:t>
            </a:r>
          </a:p>
          <a:p>
            <a:pPr marL="457200" indent="-457200">
              <a:buFont typeface="+mj-lt"/>
              <a:buAutoNum type="arabicPeriod"/>
            </a:pPr>
            <a:endParaRPr lang="en-AU" dirty="0"/>
          </a:p>
          <a:p>
            <a:pPr marL="457200" indent="-457200">
              <a:buFont typeface="+mj-lt"/>
              <a:buAutoNum type="arabicPeriod"/>
            </a:pPr>
            <a:r>
              <a:rPr lang="en-AU" dirty="0"/>
              <a:t>Are there existing sites (national/international) that already have useful information we can draw on?</a:t>
            </a:r>
          </a:p>
          <a:p>
            <a:pPr marL="457200" indent="-457200">
              <a:buFont typeface="+mj-lt"/>
              <a:buAutoNum type="arabicPeriod"/>
            </a:pPr>
            <a:endParaRPr lang="en-AU" dirty="0"/>
          </a:p>
          <a:p>
            <a:pPr marL="457200" indent="-457200">
              <a:buFont typeface="+mj-lt"/>
              <a:buAutoNum type="arabicPeriod"/>
            </a:pPr>
            <a:r>
              <a:rPr lang="en-AU" dirty="0"/>
              <a:t>Logos and parties that will be represented on the ‘Partners’ page.</a:t>
            </a:r>
          </a:p>
          <a:p>
            <a:endParaRPr lang="en-AU" dirty="0"/>
          </a:p>
          <a:p>
            <a:endParaRPr lang="en-AU" dirty="0"/>
          </a:p>
        </p:txBody>
      </p:sp>
      <p:sp>
        <p:nvSpPr>
          <p:cNvPr id="4" name="Footer Placeholder 3"/>
          <p:cNvSpPr>
            <a:spLocks noGrp="1"/>
          </p:cNvSpPr>
          <p:nvPr>
            <p:ph type="ftr" sz="quarter" idx="10"/>
          </p:nvPr>
        </p:nvSpPr>
        <p:spPr/>
        <p:txBody>
          <a:bodyPr/>
          <a:lstStyle/>
          <a:p>
            <a:endParaRPr lang="en-AU" dirty="0">
              <a:solidFill>
                <a:srgbClr val="FFFFFF"/>
              </a:solidFill>
            </a:endParaRPr>
          </a:p>
        </p:txBody>
      </p:sp>
    </p:spTree>
    <p:extLst>
      <p:ext uri="{BB962C8B-B14F-4D97-AF65-F5344CB8AC3E}">
        <p14:creationId xmlns:p14="http://schemas.microsoft.com/office/powerpoint/2010/main" val="2489684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a:t>Group Activity 2</a:t>
            </a:r>
          </a:p>
        </p:txBody>
      </p:sp>
      <p:sp>
        <p:nvSpPr>
          <p:cNvPr id="3" name="Subtitle 2"/>
          <p:cNvSpPr>
            <a:spLocks noGrp="1"/>
          </p:cNvSpPr>
          <p:nvPr>
            <p:ph type="subTitle" idx="1"/>
          </p:nvPr>
        </p:nvSpPr>
        <p:spPr/>
        <p:txBody>
          <a:bodyPr/>
          <a:lstStyle/>
          <a:p>
            <a:r>
              <a:rPr lang="en-AU" dirty="0"/>
              <a:t>National tools</a:t>
            </a:r>
          </a:p>
        </p:txBody>
      </p:sp>
    </p:spTree>
    <p:extLst>
      <p:ext uri="{BB962C8B-B14F-4D97-AF65-F5344CB8AC3E}">
        <p14:creationId xmlns:p14="http://schemas.microsoft.com/office/powerpoint/2010/main" val="36746826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Outcomes </a:t>
            </a:r>
            <a:r>
              <a:rPr lang="en-AU" dirty="0"/>
              <a:t>of activity:</a:t>
            </a:r>
          </a:p>
        </p:txBody>
      </p:sp>
      <p:sp>
        <p:nvSpPr>
          <p:cNvPr id="3" name="Content Placeholder 2"/>
          <p:cNvSpPr>
            <a:spLocks noGrp="1"/>
          </p:cNvSpPr>
          <p:nvPr>
            <p:ph idx="1"/>
          </p:nvPr>
        </p:nvSpPr>
        <p:spPr/>
        <p:txBody>
          <a:bodyPr/>
          <a:lstStyle/>
          <a:p>
            <a:pPr marL="285750" indent="-285750">
              <a:buFont typeface="Arial" panose="020B0604020202020204" pitchFamily="34" charset="0"/>
              <a:buChar char="•"/>
            </a:pPr>
            <a:r>
              <a:rPr lang="en-AU" dirty="0"/>
              <a:t>Identify and prioritise utilities, tools, methods that could be used or adapted to facilitate our national initiative.</a:t>
            </a:r>
          </a:p>
          <a:p>
            <a:r>
              <a:rPr lang="en-AU" dirty="0"/>
              <a:t>A table is provided to guide the discussion and outcome.</a:t>
            </a:r>
          </a:p>
          <a:p>
            <a:pPr marL="285750" indent="-285750">
              <a:buFont typeface="Arial" panose="020B0604020202020204" pitchFamily="34" charset="0"/>
              <a:buChar char="•"/>
            </a:pPr>
            <a:endParaRPr lang="en-AU" dirty="0"/>
          </a:p>
        </p:txBody>
      </p:sp>
      <p:sp>
        <p:nvSpPr>
          <p:cNvPr id="4" name="Footer Placeholder 3"/>
          <p:cNvSpPr>
            <a:spLocks noGrp="1"/>
          </p:cNvSpPr>
          <p:nvPr>
            <p:ph type="ftr" sz="quarter" idx="10"/>
          </p:nvPr>
        </p:nvSpPr>
        <p:spPr/>
        <p:txBody>
          <a:bodyPr/>
          <a:lstStyle/>
          <a:p>
            <a:endParaRPr lang="en-AU" dirty="0">
              <a:solidFill>
                <a:srgbClr val="FFFFFF"/>
              </a:solidFill>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69753" y="1779662"/>
            <a:ext cx="5804494" cy="28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634688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AU" dirty="0"/>
              <a:t>Group Activity 3</a:t>
            </a:r>
          </a:p>
        </p:txBody>
      </p:sp>
      <p:sp>
        <p:nvSpPr>
          <p:cNvPr id="6" name="Subtitle 5"/>
          <p:cNvSpPr>
            <a:spLocks noGrp="1"/>
          </p:cNvSpPr>
          <p:nvPr>
            <p:ph type="subTitle" idx="1"/>
          </p:nvPr>
        </p:nvSpPr>
        <p:spPr>
          <a:xfrm>
            <a:off x="611188" y="1862138"/>
            <a:ext cx="7916862" cy="340735"/>
          </a:xfrm>
        </p:spPr>
        <p:txBody>
          <a:bodyPr/>
          <a:lstStyle/>
          <a:p>
            <a:r>
              <a:rPr lang="en-AU" dirty="0"/>
              <a:t>Data submission and accessibility</a:t>
            </a:r>
          </a:p>
        </p:txBody>
      </p:sp>
    </p:spTree>
    <p:extLst>
      <p:ext uri="{BB962C8B-B14F-4D97-AF65-F5344CB8AC3E}">
        <p14:creationId xmlns:p14="http://schemas.microsoft.com/office/powerpoint/2010/main" val="23159300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Data submission and accessibility</a:t>
            </a:r>
          </a:p>
        </p:txBody>
      </p:sp>
      <p:sp>
        <p:nvSpPr>
          <p:cNvPr id="3" name="Content Placeholder 2"/>
          <p:cNvSpPr>
            <a:spLocks noGrp="1"/>
          </p:cNvSpPr>
          <p:nvPr>
            <p:ph idx="1"/>
          </p:nvPr>
        </p:nvSpPr>
        <p:spPr/>
        <p:txBody>
          <a:bodyPr/>
          <a:lstStyle/>
          <a:p>
            <a:pPr marL="342900" lvl="0" indent="-342900">
              <a:buFont typeface="+mj-lt"/>
              <a:buAutoNum type="arabicPeriod"/>
            </a:pPr>
            <a:r>
              <a:rPr lang="en-AU" sz="1700" dirty="0"/>
              <a:t>What portals are out there we can use as role models to submit and access data?</a:t>
            </a:r>
          </a:p>
          <a:p>
            <a:pPr marL="342900" lvl="0" indent="-342900">
              <a:buFont typeface="+mj-lt"/>
              <a:buAutoNum type="arabicPeriod"/>
            </a:pPr>
            <a:r>
              <a:rPr lang="en-AU" sz="1700" dirty="0"/>
              <a:t>How do you want to submit and access data? </a:t>
            </a:r>
          </a:p>
          <a:p>
            <a:pPr marL="342900" lvl="0" indent="-342900">
              <a:buFont typeface="+mj-lt"/>
              <a:buAutoNum type="arabicPeriod"/>
            </a:pPr>
            <a:r>
              <a:rPr lang="en-AU" sz="1700" dirty="0"/>
              <a:t>What tools and formats do you prefer using?</a:t>
            </a:r>
          </a:p>
          <a:p>
            <a:pPr marL="342900" lvl="0" indent="-342900">
              <a:buFont typeface="+mj-lt"/>
              <a:buAutoNum type="arabicPeriod"/>
            </a:pPr>
            <a:r>
              <a:rPr lang="en-AU" sz="1700" dirty="0"/>
              <a:t>What volume of data would you submit after a typical survey? </a:t>
            </a:r>
            <a:r>
              <a:rPr lang="en-AU" sz="1700" dirty="0" smtClean="0"/>
              <a:t>(All </a:t>
            </a:r>
            <a:r>
              <a:rPr lang="en-AU" sz="1700" dirty="0"/>
              <a:t>data </a:t>
            </a:r>
            <a:r>
              <a:rPr lang="en-AU" sz="1700" dirty="0" smtClean="0"/>
              <a:t>types including bathy</a:t>
            </a:r>
            <a:r>
              <a:rPr lang="en-AU" sz="1700" dirty="0"/>
              <a:t>, backscatter, and water column)</a:t>
            </a:r>
          </a:p>
          <a:p>
            <a:pPr marL="342900" lvl="0" indent="-342900">
              <a:buFont typeface="+mj-lt"/>
              <a:buAutoNum type="arabicPeriod"/>
            </a:pPr>
            <a:r>
              <a:rPr lang="en-AU" sz="1700" dirty="0"/>
              <a:t>How often do you want to access data?</a:t>
            </a:r>
          </a:p>
          <a:p>
            <a:pPr marL="342900" lvl="0" indent="-342900">
              <a:buFont typeface="+mj-lt"/>
              <a:buAutoNum type="arabicPeriod"/>
            </a:pPr>
            <a:r>
              <a:rPr lang="en-AU" sz="1700" dirty="0"/>
              <a:t>Should we include embargoed data and under which conditions? For example, limiting the embargo timeframe.</a:t>
            </a:r>
          </a:p>
          <a:p>
            <a:pPr marL="342900" lvl="0" indent="-342900">
              <a:buFont typeface="+mj-lt"/>
              <a:buAutoNum type="arabicPeriod"/>
            </a:pPr>
            <a:r>
              <a:rPr lang="en-AU" sz="1700" dirty="0"/>
              <a:t>For open access data, are there any licensing issues that need to be considered?</a:t>
            </a:r>
          </a:p>
          <a:p>
            <a:pPr marL="342900" indent="-342900">
              <a:buFont typeface="+mj-lt"/>
              <a:buAutoNum type="arabicPeriod"/>
            </a:pPr>
            <a:endParaRPr lang="en-AU" sz="1700" dirty="0"/>
          </a:p>
          <a:p>
            <a:pPr marL="342900" indent="-342900">
              <a:buFont typeface="+mj-lt"/>
              <a:buAutoNum type="arabicPeriod"/>
            </a:pPr>
            <a:endParaRPr lang="en-AU" sz="1700" dirty="0"/>
          </a:p>
        </p:txBody>
      </p:sp>
      <p:sp>
        <p:nvSpPr>
          <p:cNvPr id="4" name="Footer Placeholder 3"/>
          <p:cNvSpPr>
            <a:spLocks noGrp="1"/>
          </p:cNvSpPr>
          <p:nvPr>
            <p:ph type="ftr" sz="quarter" idx="10"/>
          </p:nvPr>
        </p:nvSpPr>
        <p:spPr/>
        <p:txBody>
          <a:bodyPr/>
          <a:lstStyle/>
          <a:p>
            <a:endParaRPr lang="en-AU" dirty="0">
              <a:solidFill>
                <a:srgbClr val="FFFFFF"/>
              </a:solidFill>
            </a:endParaRPr>
          </a:p>
        </p:txBody>
      </p:sp>
    </p:spTree>
    <p:extLst>
      <p:ext uri="{BB962C8B-B14F-4D97-AF65-F5344CB8AC3E}">
        <p14:creationId xmlns:p14="http://schemas.microsoft.com/office/powerpoint/2010/main" val="3904014547"/>
      </p:ext>
    </p:extLst>
  </p:cSld>
  <p:clrMapOvr>
    <a:masterClrMapping/>
  </p:clrMapOvr>
  <p:timing>
    <p:tnLst>
      <p:par>
        <p:cTn id="1" dur="indefinite" restart="never" nodeType="tmRoot"/>
      </p:par>
    </p:tnLst>
  </p:timing>
</p:sld>
</file>

<file path=ppt/theme/theme1.xml><?xml version="1.0" encoding="utf-8"?>
<a:theme xmlns:a="http://schemas.openxmlformats.org/drawingml/2006/main" name="GA White Widescreen 16x9">
  <a:themeElements>
    <a:clrScheme name="GA Conclusion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A Conclusion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Arial" charset="0"/>
          </a:defRPr>
        </a:defPPr>
      </a:lstStyle>
    </a:lnDef>
  </a:objectDefaults>
  <a:extraClrSchemeLst>
    <a:extraClrScheme>
      <a:clrScheme name="GA Conclusion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A Conclusion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A Conclusion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A Conclusion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A Conclusion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A Conclusion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A Conclusion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A Conclusion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A Conclusion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A Conclusion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A Conclusion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A Conclusion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GA Blue Pages">
  <a:themeElements>
    <a:clrScheme name="GA Blue Pages 13">
      <a:dk1>
        <a:srgbClr val="4D4D4F"/>
      </a:dk1>
      <a:lt1>
        <a:srgbClr val="FFFFFF"/>
      </a:lt1>
      <a:dk2>
        <a:srgbClr val="267485"/>
      </a:dk2>
      <a:lt2>
        <a:srgbClr val="808080"/>
      </a:lt2>
      <a:accent1>
        <a:srgbClr val="A0D7E4"/>
      </a:accent1>
      <a:accent2>
        <a:srgbClr val="333399"/>
      </a:accent2>
      <a:accent3>
        <a:srgbClr val="FFFFFF"/>
      </a:accent3>
      <a:accent4>
        <a:srgbClr val="404042"/>
      </a:accent4>
      <a:accent5>
        <a:srgbClr val="CDE8EF"/>
      </a:accent5>
      <a:accent6>
        <a:srgbClr val="2D2D8A"/>
      </a:accent6>
      <a:hlink>
        <a:srgbClr val="0000FF"/>
      </a:hlink>
      <a:folHlink>
        <a:srgbClr val="99CC00"/>
      </a:folHlink>
    </a:clrScheme>
    <a:fontScheme name="GA Blue Pag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Arial" charset="0"/>
          </a:defRPr>
        </a:defPPr>
      </a:lstStyle>
    </a:lnDef>
  </a:objectDefaults>
  <a:extraClrSchemeLst>
    <a:extraClrScheme>
      <a:clrScheme name="GA Blue Page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A Blue Page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A Blue Page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A Blue Page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A Blue Page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A Blue Page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A Blue Page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A Blue Page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A Blue Page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A Blue Page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A Blue Page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A Blue Page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GA Blue Pages 13">
        <a:dk1>
          <a:srgbClr val="4D4D4F"/>
        </a:dk1>
        <a:lt1>
          <a:srgbClr val="FFFFFF"/>
        </a:lt1>
        <a:dk2>
          <a:srgbClr val="267485"/>
        </a:dk2>
        <a:lt2>
          <a:srgbClr val="808080"/>
        </a:lt2>
        <a:accent1>
          <a:srgbClr val="A0D7E4"/>
        </a:accent1>
        <a:accent2>
          <a:srgbClr val="333399"/>
        </a:accent2>
        <a:accent3>
          <a:srgbClr val="FFFFFF"/>
        </a:accent3>
        <a:accent4>
          <a:srgbClr val="404042"/>
        </a:accent4>
        <a:accent5>
          <a:srgbClr val="CDE8EF"/>
        </a:accent5>
        <a:accent6>
          <a:srgbClr val="2D2D8A"/>
        </a:accent6>
        <a:hlink>
          <a:srgbClr val="0000FF"/>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GA Internal Title Slide">
  <a:themeElements>
    <a:clrScheme name="GA Internal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A Internal Titl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Arial" charset="0"/>
          </a:defRPr>
        </a:defPPr>
      </a:lstStyle>
    </a:lnDef>
  </a:objectDefaults>
  <a:extraClrSchemeLst>
    <a:extraClrScheme>
      <a:clrScheme name="GA Internal Titl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A Internal Titl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A Internal Titl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A Internal Titl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A Internal Titl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A Internal Titl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A Internal Titl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A Internal Titl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A Internal Titl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A Internal Titl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A Internal Titl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A Internal Titl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GA White Widescreen 16x9</Template>
  <TotalTime>2414</TotalTime>
  <Words>2487</Words>
  <Application>Microsoft Office PowerPoint</Application>
  <PresentationFormat>On-screen Show (16:9)</PresentationFormat>
  <Paragraphs>431</Paragraphs>
  <Slides>24</Slides>
  <Notes>23</Notes>
  <HiddenSlides>0</HiddenSlides>
  <MMClips>0</MMClips>
  <ScaleCrop>false</ScaleCrop>
  <HeadingPairs>
    <vt:vector size="4" baseType="variant">
      <vt:variant>
        <vt:lpstr>Theme</vt:lpstr>
      </vt:variant>
      <vt:variant>
        <vt:i4>4</vt:i4>
      </vt:variant>
      <vt:variant>
        <vt:lpstr>Slide Titles</vt:lpstr>
      </vt:variant>
      <vt:variant>
        <vt:i4>24</vt:i4>
      </vt:variant>
    </vt:vector>
  </HeadingPairs>
  <TitlesOfParts>
    <vt:vector size="28" baseType="lpstr">
      <vt:lpstr>GA White Widescreen 16x9</vt:lpstr>
      <vt:lpstr>GA Blue Pages</vt:lpstr>
      <vt:lpstr>GA Internal Title Slide</vt:lpstr>
      <vt:lpstr>Office Theme</vt:lpstr>
      <vt:lpstr>Group Activity 1</vt:lpstr>
      <vt:lpstr>Introducing: </vt:lpstr>
      <vt:lpstr>Other information</vt:lpstr>
      <vt:lpstr>PowerPoint Presentation</vt:lpstr>
      <vt:lpstr>AusSeabed.gov.au</vt:lpstr>
      <vt:lpstr>Group Activity 2</vt:lpstr>
      <vt:lpstr>Outcomes of activity:</vt:lpstr>
      <vt:lpstr>Group Activity 3</vt:lpstr>
      <vt:lpstr>Data submission and accessibility</vt:lpstr>
      <vt:lpstr>Group Activity 4</vt:lpstr>
      <vt:lpstr>PowerPoint Presentation</vt:lpstr>
      <vt:lpstr>Survey register and data coverage discussion</vt:lpstr>
      <vt:lpstr>Group Activity 5</vt:lpstr>
      <vt:lpstr>Where does it fit amongst the many existing ones?</vt:lpstr>
      <vt:lpstr>How is this guideline different from others?</vt:lpstr>
      <vt:lpstr>Activity Part 1 – Agreement on specifications</vt:lpstr>
      <vt:lpstr>Ideas to consider – Part 1 Standard</vt:lpstr>
      <vt:lpstr>Part 2 – Guideline review</vt:lpstr>
      <vt:lpstr>PowerPoint Presentation</vt:lpstr>
      <vt:lpstr>Part 2 – Guideline review</vt:lpstr>
      <vt:lpstr>PowerPoint Presentation</vt:lpstr>
      <vt:lpstr>Part 3 – Remaining sticking points </vt:lpstr>
      <vt:lpstr>Where to next? Guideline</vt:lpstr>
      <vt:lpstr>Where to next? Other</vt:lpstr>
    </vt:vector>
  </TitlesOfParts>
  <Company>Geoscience Australia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Activity 1</dc:title>
  <dc:creator>Steph McLennan</dc:creator>
  <cp:lastModifiedBy>Kim PIcard</cp:lastModifiedBy>
  <cp:revision>36</cp:revision>
  <cp:lastPrinted>2017-11-07T05:11:08Z</cp:lastPrinted>
  <dcterms:created xsi:type="dcterms:W3CDTF">2017-11-03T00:16:57Z</dcterms:created>
  <dcterms:modified xsi:type="dcterms:W3CDTF">2017-11-16T06:14:59Z</dcterms:modified>
</cp:coreProperties>
</file>